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691" y="-6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9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13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96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13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83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47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5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4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82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90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73FC-6E02-437E-A8FB-3306F846BFF7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EAFD-066A-4A9E-B774-4E3BFB0A5C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7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D4E953B-6FD5-48D6-B3B4-9209E6217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" r="2469" b="1314"/>
          <a:stretch/>
        </p:blipFill>
        <p:spPr>
          <a:xfrm>
            <a:off x="513459" y="212043"/>
            <a:ext cx="11113476" cy="158319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5FA1DBA-C9FB-46AF-8AC5-F72D46FB0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5" t="62077" r="53209" b="34636"/>
          <a:stretch/>
        </p:blipFill>
        <p:spPr>
          <a:xfrm>
            <a:off x="4038353" y="11629987"/>
            <a:ext cx="411480" cy="184061"/>
          </a:xfrm>
          <a:prstGeom prst="rect">
            <a:avLst/>
          </a:prstGeom>
          <a:ln w="6350"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B07A92-29C9-4FCF-A2B8-667BD5B9B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5" t="62077" r="53209" b="34636"/>
          <a:stretch/>
        </p:blipFill>
        <p:spPr>
          <a:xfrm>
            <a:off x="4768349" y="11636617"/>
            <a:ext cx="510540" cy="189623"/>
          </a:xfrm>
          <a:prstGeom prst="rect">
            <a:avLst/>
          </a:prstGeom>
          <a:ln w="6350"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C5CEE6-06D9-4CC8-9985-D7FA2EBA7D11}"/>
              </a:ext>
            </a:extLst>
          </p:cNvPr>
          <p:cNvSpPr txBox="1"/>
          <p:nvPr/>
        </p:nvSpPr>
        <p:spPr>
          <a:xfrm>
            <a:off x="4058165" y="11615929"/>
            <a:ext cx="4114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>
                <a:solidFill>
                  <a:srgbClr val="0099FF"/>
                </a:solidFill>
              </a:rPr>
              <a:t>9.15</a:t>
            </a:r>
            <a:endParaRPr lang="it-IT" dirty="0">
              <a:solidFill>
                <a:srgbClr val="0099FF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1ACC62B-155A-48AB-9472-CBCC9FA56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5" t="62077" r="53209" b="34636"/>
          <a:stretch/>
        </p:blipFill>
        <p:spPr>
          <a:xfrm>
            <a:off x="4519937" y="11867731"/>
            <a:ext cx="411480" cy="184061"/>
          </a:xfrm>
          <a:prstGeom prst="rect">
            <a:avLst/>
          </a:prstGeom>
          <a:ln w="6350"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F1621A-6127-462E-8B8A-DCE27D12C806}"/>
              </a:ext>
            </a:extLst>
          </p:cNvPr>
          <p:cNvSpPr txBox="1"/>
          <p:nvPr/>
        </p:nvSpPr>
        <p:spPr>
          <a:xfrm>
            <a:off x="4533653" y="11853673"/>
            <a:ext cx="5501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>
                <a:solidFill>
                  <a:srgbClr val="0099FF"/>
                </a:solidFill>
              </a:rPr>
              <a:t>11.30</a:t>
            </a:r>
            <a:endParaRPr lang="it-IT" dirty="0">
              <a:solidFill>
                <a:srgbClr val="0099FF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9E7A37A-1503-4AC1-B384-331F6F207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5" t="62077" r="53209" b="34636"/>
          <a:stretch/>
        </p:blipFill>
        <p:spPr>
          <a:xfrm>
            <a:off x="3794513" y="11876208"/>
            <a:ext cx="411480" cy="184061"/>
          </a:xfrm>
          <a:prstGeom prst="rect">
            <a:avLst/>
          </a:prstGeom>
          <a:ln w="6350"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D691F8-2D1B-4A54-BBF2-B81FDB263277}"/>
              </a:ext>
            </a:extLst>
          </p:cNvPr>
          <p:cNvSpPr txBox="1"/>
          <p:nvPr/>
        </p:nvSpPr>
        <p:spPr>
          <a:xfrm>
            <a:off x="3811277" y="11859310"/>
            <a:ext cx="4114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>
                <a:solidFill>
                  <a:srgbClr val="0099FF"/>
                </a:solidFill>
              </a:rPr>
              <a:t>9.15</a:t>
            </a:r>
            <a:endParaRPr lang="it-IT" dirty="0">
              <a:solidFill>
                <a:srgbClr val="0099FF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E2CC22E-EFA3-4B56-BE42-A52DACE6261B}"/>
              </a:ext>
            </a:extLst>
          </p:cNvPr>
          <p:cNvSpPr txBox="1"/>
          <p:nvPr/>
        </p:nvSpPr>
        <p:spPr>
          <a:xfrm>
            <a:off x="4780541" y="11620844"/>
            <a:ext cx="5501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>
                <a:solidFill>
                  <a:srgbClr val="0099FF"/>
                </a:solidFill>
              </a:rPr>
              <a:t>11.30</a:t>
            </a:r>
            <a:endParaRPr lang="it-IT" dirty="0">
              <a:solidFill>
                <a:srgbClr val="0099FF"/>
              </a:solidFill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B210969-DD24-4D2F-97DE-4000F8521561}"/>
              </a:ext>
            </a:extLst>
          </p:cNvPr>
          <p:cNvCxnSpPr>
            <a:cxnSpLocks/>
          </p:cNvCxnSpPr>
          <p:nvPr/>
        </p:nvCxnSpPr>
        <p:spPr>
          <a:xfrm flipV="1">
            <a:off x="4045973" y="11833860"/>
            <a:ext cx="1135627" cy="3452"/>
          </a:xfrm>
          <a:prstGeom prst="line">
            <a:avLst/>
          </a:prstGeom>
          <a:ln w="22225">
            <a:solidFill>
              <a:srgbClr val="00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7C38E00B-71A7-4693-A840-A1F7238335F9}"/>
              </a:ext>
            </a:extLst>
          </p:cNvPr>
          <p:cNvCxnSpPr>
            <a:cxnSpLocks/>
          </p:cNvCxnSpPr>
          <p:nvPr/>
        </p:nvCxnSpPr>
        <p:spPr>
          <a:xfrm>
            <a:off x="3783083" y="12074948"/>
            <a:ext cx="1227582" cy="1228"/>
          </a:xfrm>
          <a:prstGeom prst="line">
            <a:avLst/>
          </a:prstGeom>
          <a:ln w="22225">
            <a:solidFill>
              <a:srgbClr val="0099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948E926-6483-4A9B-9082-AB2F47F3BA78}"/>
              </a:ext>
            </a:extLst>
          </p:cNvPr>
          <p:cNvSpPr txBox="1"/>
          <p:nvPr/>
        </p:nvSpPr>
        <p:spPr>
          <a:xfrm>
            <a:off x="7589639" y="13336394"/>
            <a:ext cx="65975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2800" b="1" i="1" dirty="0">
                <a:solidFill>
                  <a:srgbClr val="1C1C1C"/>
                </a:solidFill>
              </a:rPr>
              <a:t>9.15</a:t>
            </a:r>
            <a:endParaRPr lang="it-IT" b="1" i="1" dirty="0">
              <a:solidFill>
                <a:srgbClr val="1C1C1C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3E1CA-FBD3-4147-B2A9-3531DD204762}"/>
              </a:ext>
            </a:extLst>
          </p:cNvPr>
          <p:cNvSpPr txBox="1"/>
          <p:nvPr/>
        </p:nvSpPr>
        <p:spPr>
          <a:xfrm>
            <a:off x="8952340" y="13348302"/>
            <a:ext cx="89436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2800" b="1" i="1" dirty="0">
                <a:solidFill>
                  <a:srgbClr val="1C1C1C"/>
                </a:solidFill>
              </a:rPr>
              <a:t>11.30</a:t>
            </a:r>
            <a:endParaRPr lang="it-IT" b="1" i="1" dirty="0">
              <a:solidFill>
                <a:srgbClr val="1C1C1C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425767-79F9-4477-A051-5F55C1E42E07}"/>
              </a:ext>
            </a:extLst>
          </p:cNvPr>
          <p:cNvSpPr txBox="1"/>
          <p:nvPr/>
        </p:nvSpPr>
        <p:spPr>
          <a:xfrm>
            <a:off x="8979445" y="14472687"/>
            <a:ext cx="94259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2800" b="1" i="1" dirty="0">
                <a:solidFill>
                  <a:srgbClr val="1C1C1C"/>
                </a:solidFill>
              </a:rPr>
              <a:t>11.30</a:t>
            </a:r>
            <a:endParaRPr lang="it-IT" b="1" i="1" dirty="0">
              <a:solidFill>
                <a:srgbClr val="1C1C1C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73A73B7-9BDE-45AE-9B56-E2610CD652CC}"/>
              </a:ext>
            </a:extLst>
          </p:cNvPr>
          <p:cNvSpPr txBox="1"/>
          <p:nvPr/>
        </p:nvSpPr>
        <p:spPr>
          <a:xfrm>
            <a:off x="7612498" y="14459201"/>
            <a:ext cx="65975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2800" b="1" i="1" dirty="0">
                <a:solidFill>
                  <a:srgbClr val="1C1C1C"/>
                </a:solidFill>
              </a:rPr>
              <a:t>9.15</a:t>
            </a:r>
            <a:endParaRPr lang="it-IT" b="1" i="1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48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8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 ALBERTINI</dc:creator>
  <cp:lastModifiedBy>RAFFAELLA ALBERTINI</cp:lastModifiedBy>
  <cp:revision>5</cp:revision>
  <dcterms:created xsi:type="dcterms:W3CDTF">2021-09-20T19:47:43Z</dcterms:created>
  <dcterms:modified xsi:type="dcterms:W3CDTF">2021-09-20T20:31:59Z</dcterms:modified>
</cp:coreProperties>
</file>