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79" r:id="rId13"/>
    <p:sldId id="280" r:id="rId14"/>
    <p:sldId id="267" r:id="rId15"/>
    <p:sldId id="268" r:id="rId16"/>
    <p:sldId id="269" r:id="rId17"/>
    <p:sldId id="271" r:id="rId18"/>
    <p:sldId id="270" r:id="rId19"/>
    <p:sldId id="272" r:id="rId20"/>
    <p:sldId id="273" r:id="rId21"/>
    <p:sldId id="275" r:id="rId22"/>
    <p:sldId id="276" r:id="rId23"/>
    <p:sldId id="274" r:id="rId24"/>
    <p:sldId id="277" r:id="rId25"/>
    <p:sldId id="278" r:id="rId26"/>
    <p:sldId id="281" r:id="rId27"/>
  </p:sldIdLst>
  <p:sldSz cx="9144000" cy="6858000" type="screen4x3"/>
  <p:notesSz cx="6858000" cy="9144000"/>
  <p:custShowLst>
    <p:custShow name="Presentazione personalizzata 1" id="0">
      <p:sldLst/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FE409-D3E0-4643-A23B-1A0CA07291BB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F7EC3-182E-4ED2-B30A-04E079F3FC9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7EC3-182E-4ED2-B30A-04E079F3FC92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14C7C2-6382-47F2-A4BF-0AC23FF0BBD8}" type="datetimeFigureOut">
              <a:rPr lang="it-IT" smtClean="0"/>
              <a:pPr/>
              <a:t>04/11/2017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E64FB6-7ED5-460F-9440-C895021CD28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www.google.it/url?sa=i&amp;rct=j&amp;q=&amp;esrc=s&amp;source=images&amp;cd=&amp;cad=rja&amp;uact=8&amp;ved=0ahUKEwjA6aD8mebMAhXKNxQKHTKRDeUQjRwIBw&amp;url=http://www.massamagra.com/chetoni-lampone.htm&amp;bvm=bv.122448493,d.d24&amp;psig=AFQjCNFOgx2GKyi0yLeL0ik4g7f5WwkgqQ&amp;ust=146374948393199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34.jpeg"/><Relationship Id="rId5" Type="http://schemas.openxmlformats.org/officeDocument/2006/relationships/hyperlink" Target="http://www.google.it/url?sa=i&amp;rct=j&amp;q=&amp;esrc=s&amp;source=images&amp;cd=&amp;cad=rja&amp;uact=8&amp;ved=0ahUKEwjTyKHPqObMAhUB1RQKHeaKCL8QjRwIBw&amp;url=http://www.elettronews.com/non-tutti-i-solaristi-sono-adoratori-del-dio-sole/&amp;bvm=bv.122448493,d.d24&amp;psig=AFQjCNGG3DxQ_inqXeysZL6c_vQ2owGuDg&amp;ust=1463753426776728" TargetMode="Externa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google.it/url?sa=i&amp;rct=j&amp;q=&amp;esrc=s&amp;source=images&amp;cd=&amp;cad=rja&amp;uact=8&amp;ved=0ahUKEwiLpZWMm-bMAhXJORQKHaHKCEYQjRwIBw&amp;url=http://www.italyjournal.it/2015/07/17/mi-ricarico-con-il-sole/&amp;bvm=bv.122448493,d.d24&amp;psig=AFQjCNFoLF-4bWMAmPlSwJcmx2PGd_7LRw&amp;ust=1463749798071774" TargetMode="Externa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hyperlink" Target="http://www.google.it/url?sa=i&amp;rct=j&amp;q=&amp;esrc=s&amp;source=images&amp;cd=&amp;cad=rja&amp;uact=8&amp;ved=0ahUKEwiYjrffnubMAhXCvBQKHRqgAFoQjRwIBw&amp;url=http://www.bsabcandles.com/soy-tealights&amp;bvm=bv.122448493,d.d24&amp;psig=AFQjCNHCuD19raHgXIDIvfQMJkwWsoGiFA&amp;ust=146375076758671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i5wOvGn-bMAhUFzxQKHeB-CZsQjRwIBw&amp;url=http://giovanifrati-prova-1.blogspot.com/2013/04/attenzione.html&amp;bvm=bv.122448493,d.d24&amp;psig=AFQjCNHZIOfM11hDzuXh8RNZhf7oBchrxg&amp;ust=1463750996674480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11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1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../media/image18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5" Type="http://schemas.openxmlformats.org/officeDocument/2006/relationships/image" Target="../media/image11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aleria\Desktop\covegno\MOV_0117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7.gif"/><Relationship Id="rId5" Type="http://schemas.openxmlformats.org/officeDocument/2006/relationships/hyperlink" Target="http://www.google.it/url?sa=i&amp;rct=j&amp;q=&amp;esrc=s&amp;source=images&amp;cd=&amp;cad=rja&amp;uact=8&amp;ved=0ahUKEwiImsCYkObMAhXEPBQKHbSbCeEQjRwIBw&amp;url=http://www.disegnicolorare.com/disegni-meteo-da-colorare.html&amp;bvm=bv.122448493,d.d24&amp;psig=AFQjCNHpUvMipqyWByQftN24dmYaXCzx8g&amp;ust=1463746856124269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Energy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Scuola primaria di </a:t>
            </a:r>
            <a:r>
              <a:rPr lang="it-IT" dirty="0" err="1" smtClean="0"/>
              <a:t>Suello</a:t>
            </a:r>
            <a:endParaRPr lang="it-IT" dirty="0" smtClean="0"/>
          </a:p>
          <a:p>
            <a:r>
              <a:rPr lang="it-IT" dirty="0" smtClean="0"/>
              <a:t>Classe V </a:t>
            </a:r>
            <a:endParaRPr lang="it-IT" dirty="0"/>
          </a:p>
        </p:txBody>
      </p:sp>
      <p:pic>
        <p:nvPicPr>
          <p:cNvPr id="5" name="~PP2716.WAV">
            <a:hlinkClick r:id="" action="ppaction://media"/>
          </p:cNvPr>
          <p:cNvPicPr>
            <a:picLocks noRot="1" noChangeAspect="1"/>
          </p:cNvPicPr>
          <p:nvPr>
            <a:wavAudioFile r:embed="rId1" name="~PP271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4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t5 e tramonto 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285984" y="285728"/>
            <a:ext cx="4305302" cy="2870201"/>
          </a:xfrm>
        </p:spPr>
      </p:pic>
      <p:pic>
        <p:nvPicPr>
          <p:cNvPr id="5" name="Immagine 4" descr="t 2 - 3  foto animale 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857628"/>
            <a:ext cx="3333741" cy="2500306"/>
          </a:xfrm>
          <a:prstGeom prst="rect">
            <a:avLst/>
          </a:prstGeom>
        </p:spPr>
      </p:pic>
      <p:pic>
        <p:nvPicPr>
          <p:cNvPr id="6" name="Immagine 5" descr="camoscio-390581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171" y="3427781"/>
            <a:ext cx="3658" cy="2438"/>
          </a:xfrm>
          <a:prstGeom prst="rect">
            <a:avLst/>
          </a:prstGeom>
        </p:spPr>
      </p:pic>
      <p:pic>
        <p:nvPicPr>
          <p:cNvPr id="7" name="Immagine 6" descr="camoscio-390581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86314" y="3714752"/>
            <a:ext cx="3860536" cy="2572987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>
          <a:xfrm rot="1892065">
            <a:off x="3048029" y="3189622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 rot="16200000">
            <a:off x="4679157" y="4464851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~PP468.WAV">
            <a:hlinkClick r:id="" action="ppaction://media"/>
          </p:cNvPr>
          <p:cNvPicPr>
            <a:picLocks noRot="1" noChangeAspect="1"/>
          </p:cNvPicPr>
          <p:nvPr>
            <a:wavAudioFile r:embed="rId1" name="~PP468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 4 sole luci.JPG"/>
          <p:cNvPicPr>
            <a:picLocks noChangeAspect="1"/>
          </p:cNvPicPr>
          <p:nvPr/>
        </p:nvPicPr>
        <p:blipFill>
          <a:blip r:embed="rId3" cstate="print"/>
          <a:srcRect r="35714" b="63492"/>
          <a:stretch>
            <a:fillRect/>
          </a:stretch>
        </p:blipFill>
        <p:spPr>
          <a:xfrm>
            <a:off x="592684" y="325125"/>
            <a:ext cx="4479381" cy="1907885"/>
          </a:xfrm>
          <a:prstGeom prst="rect">
            <a:avLst/>
          </a:prstGeom>
        </p:spPr>
      </p:pic>
      <p:sp>
        <p:nvSpPr>
          <p:cNvPr id="20482" name="AutoShape 2" descr="Risultati immagini per lamponi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4" name="AutoShape 4" descr="data:image/jpeg;base64,/9j/4AAQSkZJRgABAQAAAQABAAD/2wCEAAkGBxQSEBUUEhQWFRUXFBQXGBgXGBUUFxcaFxYYFxUYFxgaHCggGBonHBUXITEhJSkrLi4uFx8zODMsNygtLisBCgoKDg0OGxAQGzclICQ3LzAsLDQsLCwsLC8vLCwsLSw3LTIsLCwsNDYsLCwvLCwsLC8sLCwsLCwsNCwsLCwsLP/AABEIAL8BBwMBIgACEQEDEQH/xAAbAAEAAgMBAQAAAAAAAAAAAAAABAUBAwYCB//EADgQAAEDAgQEBAUDAwMFAAAAAAEAAhEDIQQFEjFBUWFxBiKBkRNCobHwMtHhFFLBI2JyFSSSovH/xAAaAQEAAgMBAAAAAAAAAAAAAAAAAQQCAwUG/8QAMBEAAgIBAwMBBQgDAQAAAAAAAAECAxEEITEFEkFREyJhkfAUFTJxgaGxwSPR4Qb/2gAMAwEAAhEDEQA/APuKIiAIiIAiIgCIiAIiIAiIgCIiAIiIAsLKIAiIgCLCygCwsrCALKIgCwsogCIiAIiIDCLKIAiIgCIiAIiIAiIgCIiAIiIAiIgCKLh8Y1xqCR5HQfbf3n2UOvm4DXxu10DqBefuFWnrKYR7nL1/YnBY18Q1kajEkAdytq4jMcyL3X21SByt/C6XIsTrpxxbueZMlU9J1OOoudaW3j4ktLBZIiLqmIREQBERAEREAREQBERAEREAREQBERAEREAREQBERAESUQBEVP4lxxpUhpJDyZEcm3K033RprdkuECPis/a2u0C7IIJ6mPtCzm+cidFM8wSO2wXE4qtADuv1jgtrK50zxAleUs6lqZQks/ify+BCmWmHxpl8Hcweqi18Z+sDqPoq/B1TpWpuKbD3HYF09gqXs5cen9kOwlVK/mjouh8O4uHBuqG7uvAsPsuJo4gm53KucHU2A4rdBvTyU1yv3+H+zKEsn0qjVDhLTI4Hmva5nLc90EUjTOkQA4X4XlX9HGMds4TykSvZU2qcU3ybrKLK/wASN6Ii3GkIiIAiIgCIiAIiIAiIgCIiAIiIAiIgCIsEoDKps4zttNpFMgv9wFVeJfEgDC2ne8E8+3RcLmOcuAgCXHgLwq9lyWyO3oOkztxKa/QtqmYPcS+pUcb2EkDuttDxTVbqh5MQBJm/quLrPrPhrQ7tx/gLU3VS1SzV1vE+m6q+19D1H3bVJYlh+i2PqOReMi52ivEkwHC3oqzNswcakOdqaNRbN4BO0+i5bw5TrPeazrMDXAcNxaAp2Pqxpd6f5C5fULp2SjW/r6weS63RVp7uyv03xwn6HrM36WjeC4QfQ+yVa0UXR/b6Xso2ZansYGN1OL7Bon5TwW/FZXX/AKdw+GSYFtzYg7C8qpXQ5RWF5OIoSe6QwVSQFCxFcNpBvFzpjoDf6wpGBpPj9Dv/ABNufZUVTGzUc90tbMNBkGBsIPH91thS+57Dta5Rc4VwAk+8b9Ois8JV/P2XP0KrnGe0aTYDsrT4+kf7iLRFuvZarq8mcdjoaGKLnQTbc8OqoHYsird0hxJkbgqfgK7G03F+0Gb+91X1SSzWwyN4sVc6asRl65PUdGinCUn52+mdX4V8SwSys+WxLXH9UjcLqcJnNGo7S14nkbE9l8jw2ND9IaA15nqDH2XQ4XBeYOIkiI02vznguxXbLjky13TKu5yfutn0tFxGL8SV6QmJAjcB0+oNivbc7quAcami0xAO/MKx7VcHI+7LcZysHaIudwPiIfpe5rj0Gk+xMK5wWNbVEtPobEeizUkypbp7K/xIkoiLI0hERAEREAREQBEWEBlERAFQ+JM3DGmm27nCCR8sq5xOIawS4wvnfiHFPqPe5rmsbJ6k9+S03T7VhHR6dpva2ZlwivrYujQu92p59fYLnMyzCnUa5w8rptFiVOxGCog66nmdG0mAoRwNKq6R5AN4+ipvc9tp4VR955/Px+RrwuONKlpaB5h53Hf3UepmIJGq4HALfm+FpiPhmBpFgZ76pUPBYGnoNSqTpuQBuY59FHg35rw7H5+Zf5JjDUbUMRsBa2xuCpFGi6uwtA9YNjzWvwxgXtpEP1BpqFzbbtIGwOw3urkZiyiCGXMkC8k8b9ZP1VJ6Z2XOU9lseS1miep1cpY93bHx2GGDqFIBoAOxc6xPpwC8PzGGFziCREEGxBO0TM/stlDAOf58Q6SbhgsGjkTxKg5lTpDen6tJEcjur3b2rEdjoUVUxxXFcen/AE9MzQ1IDGEuNzp+QcJPPvzUfH4Cq8t8odBBuWF0cYNr/svLM4o0KYYyZvPE7wCTzssvxE0zUa6BuOR/Lps+SzKnx2e69t1nJFo4B41aWh0EtE6WSQYEzHLgoTm1KbprNMnlDtX/ABIMQrLMc8nRYEwCfsfWVj+oaZaYe0mC0zwNjftwuFWlp4b4OVb0LMe6OU345RtwlfVTdESRpAJsAbH6KlrYV9LyGqGTJAJMR1cJj1Ux1KHtFGdJaf1GfMOZG7bjh7qzwWUNLiakVDAkEkME9OJWOnplDK8Fvpbs0kJRsWFn9c/wQsnwzWgGrDiTLQDqB6mNwV0GMxTgBvwtIED1Kp82DaYkCNEQAIEbRbkFpp5xUqN/06BLed5PXaFcW2xcshK5qz+SQ2u+pUDBMkb3iPsVYYik4NgujrpBHre38Ki/r6prgUWmQ27SC1wm0uBUkUsYHaqga4cW6mg+nVZIWQeVul8PJ7o0K0uaGNMGQ7UA0jhB/hXlGpVp6HaxqA+U7x7SuZy/MK3xKhZTcQXaIII0kT9o+vVSK2NfvVaWxBIIO/NrufSUTItqlN4eD6hkmdMrgCYfxHPsrZfJctxb3VBUpuaIiJkeYG/51X0DKs+FRwpvGip/6u/4nirNdmdmeZ1/TnVLMOPK9C6REW45QREQBERAFhZWEBleXvABJ2AlelWeIq2nDv5mw7qJPCyZ1w75qPqcl4i8QB9QgGwGy4fNc5vpbtyVjVyys9xqNGrUYLeI5SpOX+HwwONVsPkEOsR1AE9PquVbqYRTcme3pek0deZPOPBxuJxznG8jolPGkM0j1XX43JqLydfFsAgQQeY5juoOI8MUC0Bj3NdzPmB7g7eirrW0+v7M3ffmhcUs4/Q5qpjZaWnebH7ha8B8R9VrGM+Jw0kOLYMAkhpBgTzVti/DWmCyoDYSHWvxg8l0/h/KfgUvieUVHNbJ30jeAR9f4Viu2E1mLyRZ1LT2RxU8/XzLE0DUAaCadNojy+Vxi0A/K0Qq7G12NqhxbLWyQ4ybtHlueNlr8Q5uWgMZckwDxHC3dMF4caGA1iXHcgGAOJuN1te72K9cFCCnY8J8Jc/H6ZGzrxA6NDLWBLu/Acu604QOrUvN5RP6rbdv5WrMstp62lohmqLEna5BnfZbcfmzWu0N/SIFli9+S6oQUIqpb85IGMysglzSCLmHWJ+scDyVhgcqDWTVcSeDZsOgWcTiGOYSTeLfwq9+a+YD5R9lGyNid1ke0sq+hsONEGDZ1rbQdpnufRQBgwHA6iWG4JiZmCOv8q2/rmOpWuI259FQVmnRsYbrJ3tMACe5+6l45MaO7dcF4KxoxraCw2HT15qmxeY1KFV7Q79UkHeQ7bt/C2tx04cM03BmTf8AN1WZ/TdLXR5QxrZFxMk35bqck11JS98m5XjjUik6+p0kniPXqrzH5yylT0UxbnwHA2mVyeXZZWqAPpwRBNzEQYI77H1C0vfUpvh4c1wNrXnhHNTEiyuuyez48fE66lmzA+m4uEOEzxHT6ypL8d8VwLDtwMCRzE+i53L8rOJd8R/+nTB3BDJPHTM8uS3YrLtOn4I4wHElzjwgQAOPJZbldwq7sZ3/AGLWln7Q9wLi4QNJ5dPrHop2Fe2oC4GZ9uxGxChNyqixoBDX1Ilx3g7QD0j6rTVykaS6jLHRtqsehB+/VEamqn+HYx8f4bixlMmmBu0mRMzG836LflWKJqeVz7CRq3DhcEH0jhuq/D4kNphod5uJJiSeAnaP3WzD4oF0v3/u4joeahG+VeU1g+uZDmvx2uB/UwgHrIkH85K1XE+BsaHvfJAdEW+fi0nqu2V2t5ieK11KpucUsBERZlQIiIAsLKwgMOB4GCuf8RlxDQ9tgdQIJ3HP9l0Sj46lqYQA022d+WVbV1ynU+x4ZnCbi8rk4PEYreGgdoVecXNlKzFtyDAKqMQ8jZ49b/deLinZLMnlmq2yTeWzD6+mxvPsoVfGRsePstGIxYE6oP8AxDp/ZU2LxTflcW9/4XTqoyaO5ss6GLNasyn/AHEyeQaCXH2BXW0aZrNHCk2waLao4TwaFzHgmiXOc5o2a4PNoM2Y1vSJcZ46eSucZWc+MNQMOi/QfMZHddWmuMFsen6RR/jcly/PojRmmIpteIDdLSJAA34fZVWaZ657dLTDeX1vz4Lo6OU0cOyXw88Sdz2VLisPRdVYfhhrXHVuLxYAiAALyd5hZPKPRUTpb4bx5K6myvUYyx0gyDxAO5i02ULHMLXus4DgTe3sLrqK3iFjSGtZaPLECRMT7z7KFnD2eVzTuCTyUNFmq+feu6OEQMNg6j2zpJH29dl5r4A02yA4yL6hpA5xxJ7+ylUM9/1RNqYsG8hzVtnmMa+lAO5EenFTgxlfbGaWNmc9gnTbYcyp9ei+lcH9cCdjA4W4Ekeyra5OstbFnH7qaXOfGs/p2UpGy/LafgiPdGlwMAkgwNiIkj3CnYik2WtadYe0gg7fn7KLjKBhukkFpnpwgTzst+HYNIc2ZYC4ti/Mx0m82TG5hZLMUyhGYupkhpcIdIgxEiHfZqlYXPHguJMnS7STBLXR123UHOMOKZY5pkPBPO4cZ/b0UcVwGQBc8VnhGntjLwWFTGOLQ2TpAht9vRS8JmRZRexwMGC08jO3sq6jhnCm17XB0nSRxadwDw2kjt3jFadYFUOAtIFjHMTaVOdiVGLLOhj3SHN5i0x23VzjM0JphzAb+V4G4M+W3XgeN+Spxjmhwb8NoaIIIH6hwM/n0U7F0mGnrou0nbymDeJDo3HdQw1GUllGx9CnpufMd4uJ4x29VCosLXGJLRJG1oNp+yiUasG6n4KtpcdR8hEOkAgjhY73hQbpKUV6lh4Nxrm1mmT+oD1JEBfb18c8E021MXSY/adQ2jU0SPeAvsas0cHlP/QSi744W+AiIt5wQiIgCwsrCAyvL5i0T1XpEe4OBz+g/wCI74m/MCx7Lm8TTHPrcH1X1TNsubXZBJEbR/kcV88zjLyx5YSHRy2XktXo56a1ybzFvZ/0YWRb3Ry+NLBxm/AFc3mNVnI8+AXVYvDAbkLmMyoi8Xmw4BW9M0zTBbnfZNTbhMuYQwEmn8V24JL4N+wLR6KLk+ZahVqaAHQOdxfieEg+3RS6lGrUw1MMhrjSptuR0PbhHZUbMJUa+mA4ai004E/3udPYB0+h5roSeJHv9BTV9n7c7/rxyQsxx73vMk724+wWt1OqWyGkgD8CvsX8LDCzQ98AEm57/wABa8vzDXd8QTAaPywUYOpG73Mwht/JzuKrh1Q/q3IAvsJhscABwUn4WtrgQR5bcBNj5ibc/bgp9aqxr3uAB81pjb03WyjmzQ4AttEHoZRLYmVjUV2xOeY28P34R/Kt8K1zhFNswPQW4nitGb6DJpiGyNPfY2/NlvybEvY0AW36n+FkkRZLMO5c/EqX03NedQJM3lWeGrlxDQWgxOp1g2OXVbsXg3vDi0S8xb1BJ+n1UXCC8G3PunBPepxy+TbSxEnRqtNyYh0/MPv6IasVHAEiNBPCTz67L1UwI1AF1thPyg77bBbcTTlkgQGki+5tuY4+trb8Rpk45/M5/PyB8JsRDCSOWo2+xKqyY0nut2cO/wC4M+azZ4X0jb0haKI1G4hrbu6Af5Ow7rZjY0KxE3CMLgYUms5w0B/VoPGAZH+VV4XExzHZSKlTWQbx+FDdF5exKfUtp4AyP9s7weANvUd1vpCASfz8heKrjTqnQYs0GCOLQXDqJkRtZecWS6PK0dWgNnuBae0cViZxw8LwzcHC2uRaRG0evZbMQbMg2dJ5TFp7LThKzgRpcQYgQSDfeI7KbiapApgwXafMSAYEkMB4yGht+UesYM3Y1JF/4Iw5OKpAb6wfRplx7QPqvtC5PwHkbKdJmIImpUpt3jyt3IHc39AusVuqOIniOralX3vHC2CIi2nMCIiALCysIDKIiA8v2VPj8np1P1NHcWKuSF5LVhOuE1iSyZJnAZj4QJJLCI4AzK4fG5DWJOqm8Do02X3J7FDrBUn0+CeYPBDriz5/n+ILGFtO0AC3AcIC5jC4vRUp1DJZMOm7mucIId0m45jqCu08VYLzatrTMWPTuuGwxL8SGiwvOmRMCSDzHRRNNSPedNlCenyvTf5EnN8OXGQbHlcKBQYQ6T9VvzjEBp0tGnnGx7jn1sqxmKJdDpjjFifXgoOhVn2ZIqVWmpe35sVtpsGqZHuFHxuDbpL2AjzMBEkxqDiDfq1MJQIPJShmL3yTcTgy5oJ8rZm/Tbh17qM3EmmDJaTPBwee9thtvf6q3wzSQGvMAmO0zB7SR6KqxuH+G8OIseI2F4jvM+w5qTQprOGWGWY95Y4GTPC8bRsoOPwpaC7UdwOI3N/oCpdDGUmtkvA+pPotWY1/jUm6QQHHyjjE7xzJBt0CnBq9ooTykSMqo+UGSTz/APq05xi4MNuG7jaTyW/LxV1tpCBAGo8ZOwnhNlGxuBe5ziBYucR2JMLOMSnqNWlLY4nEucXuc4GSSSV6w5JcG8/Yn5f29Vd4vJ38lXvyx44FZ4K0bzwxzbGYWaLhflO+28/sVrfhHTJB/wAqWKZs2IbuOM9SeaxaLMNQiVhsKXbBTcQzQyBBeQOVhx9bKFQwpIDeBI2Vzgcpe6oRodZxANotbmowbftMeW+DVl1Nxe2CQSCItGqDH51XXZF4XfWxBc9mmnqJJIgG+w5qf4e8Mim4Pf5iLgcv3XdYU2WcKsvLOTrOqNZVfzJNBga0NaIAAAHICwWwFeAvQVk84z0iIhAREQBYWVhAZREQBYKyiA1uatD6SlELyQhOSgz/AC34tIgbiSPa6+S1sC+lW1B36TJLgGjlG5mZiV92c1UebeH6VUlxBa4iJbbiCDHOQLqvbU3ujs9O6j9nThLhnzPHUm1BqbB2DgPlPIqtGCAPmsByEkekq78QZCcNUOiwdEOENJA3BiL/AMLnsS95BDyb9z6FaXH1PRUXKccwexrx2Ngj4IJEQXOAh44t03EbXvcAiIlbqGLB3aQekELU8imNQB+GeIuBPynkfvvxWH5iwAw12zhNmwSDpOx2MHhsiRlK1eD3VzNzwW0wW7y52/Ycu620WktAdLthflEC3ZV2XMcLASOtu0K4y7Lq1YwYYPmDdz6m4HZZqJWt1EF5K+vSaawYJgN4DcyZP+PRdRlGWkgSII2BvHWeXRWuVeGmsvEuI3+wA4Dp0XSYPACBbgFsjX6nK1HUG1iJR4PJ9J2BBk6uM8ZVg3KRyV5Twy3soLaonLnc28nPf9FaeC1P8NMPyrrG0FsFFTgw9s0cLV8IMPyrUPBrBwX0D4Kz8EKO1E/aZrycRh/CjRwVzhMnDeCvxSC9BidqMZXyfLIdHCgKSynC2hqzCyNTlkxCzCQsoYBERAEREAWFlYQGUREAREQBYhZRAeCFpqMUlYIQlMocywesEET3Ej2XBeIfDdUyaUNPRocPtPsvq7qUrS7Cg8Fg4ZLlGrlU9j4I3wVjXE6i0atMnUTYTaIFpIMdAr7LfAbrfEcSRyt9F9a/ohyXoYUckUEb59RslxscXgfDLWFoDbXkm/pe95+hV7h8ra3Zo9ldCgvQpLJRRUndKXLIDMMAt7aSlCmvQYpNTkaG01taxewFmEMXI8gLMLKyhBiEhZRCAiIgCIiAIiIAiIgCIiALCysIDKIiAIiIAiIgCIiAIiIAsQsogMQkLKIBCIiAIiIAiIgCIiAIiIAiIgCIiAIiIAiIgP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004888"/>
            <a:ext cx="2895600" cy="2105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www.massamagra.com/sites/default/files/styles/slash-blog-post/public/field/image/lamponi.jpg?itok=lz7GqNo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071810"/>
            <a:ext cx="2109459" cy="1533522"/>
          </a:xfrm>
          <a:prstGeom prst="rect">
            <a:avLst/>
          </a:prstGeom>
          <a:noFill/>
        </p:spPr>
      </p:pic>
      <p:pic>
        <p:nvPicPr>
          <p:cNvPr id="9" name="Immagine 8" descr="bambino gioc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286124"/>
            <a:ext cx="4250529" cy="2833686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 rot="1772295">
            <a:off x="2351540" y="2175974"/>
            <a:ext cx="382820" cy="94648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Freccia in giù 12"/>
          <p:cNvSpPr/>
          <p:nvPr/>
        </p:nvSpPr>
        <p:spPr>
          <a:xfrm rot="16891343">
            <a:off x="3471881" y="3667515"/>
            <a:ext cx="399643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~PP3080.WAV">
            <a:hlinkClick r:id="" action="ppaction://media"/>
          </p:cNvPr>
          <p:cNvPicPr>
            <a:picLocks noRot="1" noChangeAspect="1"/>
          </p:cNvPicPr>
          <p:nvPr>
            <a:wavAudioFile r:embed="rId1" name="~PP3080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F:\energia schemi\foto\angelo\DSC_0050.JPG"/>
          <p:cNvPicPr>
            <a:picLocks noChangeAspect="1" noChangeArrowheads="1"/>
          </p:cNvPicPr>
          <p:nvPr/>
        </p:nvPicPr>
        <p:blipFill>
          <a:blip r:embed="rId3" cstate="print"/>
          <a:srcRect l="28125" r="44531"/>
          <a:stretch>
            <a:fillRect/>
          </a:stretch>
        </p:blipFill>
        <p:spPr bwMode="auto">
          <a:xfrm>
            <a:off x="5000628" y="285728"/>
            <a:ext cx="2951799" cy="6072230"/>
          </a:xfrm>
          <a:prstGeom prst="rect">
            <a:avLst/>
          </a:prstGeom>
          <a:noFill/>
        </p:spPr>
      </p:pic>
      <p:pic>
        <p:nvPicPr>
          <p:cNvPr id="29698" name="Picture 2" descr="F:\energia schemi\foto\angelo\DSC_0060.JPG"/>
          <p:cNvPicPr>
            <a:picLocks noChangeAspect="1" noChangeArrowheads="1"/>
          </p:cNvPicPr>
          <p:nvPr/>
        </p:nvPicPr>
        <p:blipFill>
          <a:blip r:embed="rId4" cstate="print"/>
          <a:srcRect l="9259"/>
          <a:stretch>
            <a:fillRect/>
          </a:stretch>
        </p:blipFill>
        <p:spPr bwMode="auto">
          <a:xfrm rot="4710750">
            <a:off x="2549411" y="3451325"/>
            <a:ext cx="3500462" cy="2169929"/>
          </a:xfrm>
          <a:prstGeom prst="rect">
            <a:avLst/>
          </a:prstGeom>
          <a:noFill/>
        </p:spPr>
      </p:pic>
      <p:pic>
        <p:nvPicPr>
          <p:cNvPr id="29701" name="Picture 5" descr="http://www.elettronews.com/files/2014/07/Fotolia_619806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3571900" cy="2279437"/>
          </a:xfrm>
          <a:prstGeom prst="rect">
            <a:avLst/>
          </a:prstGeom>
          <a:noFill/>
        </p:spPr>
      </p:pic>
      <p:sp>
        <p:nvSpPr>
          <p:cNvPr id="8" name="Freccia in giù 7"/>
          <p:cNvSpPr/>
          <p:nvPr/>
        </p:nvSpPr>
        <p:spPr>
          <a:xfrm rot="20079607">
            <a:off x="3737240" y="1668428"/>
            <a:ext cx="382820" cy="1057963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~PP3368.WAV">
            <a:hlinkClick r:id="" action="ppaction://media"/>
          </p:cNvPr>
          <p:cNvPicPr>
            <a:picLocks noRot="1" noChangeAspect="1"/>
          </p:cNvPicPr>
          <p:nvPr>
            <a:wavAudioFile r:embed="rId1" name="~PP3368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_0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53131">
            <a:off x="5962897" y="3141377"/>
            <a:ext cx="2913579" cy="2475041"/>
          </a:xfrm>
          <a:prstGeom prst="rect">
            <a:avLst/>
          </a:prstGeom>
        </p:spPr>
      </p:pic>
      <p:pic>
        <p:nvPicPr>
          <p:cNvPr id="7" name="Immagine 6" descr="DSC_0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89387">
            <a:off x="142855" y="3519021"/>
            <a:ext cx="3440863" cy="2500312"/>
          </a:xfrm>
          <a:prstGeom prst="rect">
            <a:avLst/>
          </a:prstGeom>
        </p:spPr>
      </p:pic>
      <p:pic>
        <p:nvPicPr>
          <p:cNvPr id="4" name="Segnaposto contenuto 3" descr="DSC_0083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2285984" y="285728"/>
            <a:ext cx="4503739" cy="2533562"/>
          </a:xfrm>
        </p:spPr>
      </p:pic>
    </p:spTree>
    <p:custDataLst>
      <p:tags r:id="rId1"/>
    </p:custDataLst>
  </p:cSld>
  <p:clrMapOvr>
    <a:masterClrMapping/>
  </p:clrMapOvr>
  <p:transition advClick="0" advTm="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italyjournal.it/wp-content/uploads/2015/06/sole-fotovoltaico-298x30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85728"/>
            <a:ext cx="2838450" cy="2857500"/>
          </a:xfrm>
          <a:prstGeom prst="rect">
            <a:avLst/>
          </a:prstGeom>
          <a:noFill/>
        </p:spPr>
      </p:pic>
      <p:pic>
        <p:nvPicPr>
          <p:cNvPr id="7" name="Immagine 6" descr="alberi.JPG"/>
          <p:cNvPicPr>
            <a:picLocks noChangeAspect="1"/>
          </p:cNvPicPr>
          <p:nvPr/>
        </p:nvPicPr>
        <p:blipFill>
          <a:blip r:embed="rId5" cstate="print"/>
          <a:srcRect r="56097"/>
          <a:stretch>
            <a:fillRect/>
          </a:stretch>
        </p:blipFill>
        <p:spPr>
          <a:xfrm>
            <a:off x="4857752" y="214290"/>
            <a:ext cx="1714512" cy="2928934"/>
          </a:xfrm>
          <a:prstGeom prst="rect">
            <a:avLst/>
          </a:prstGeom>
        </p:spPr>
      </p:pic>
      <p:pic>
        <p:nvPicPr>
          <p:cNvPr id="8" name="Immagine 7" descr="hq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4071942"/>
            <a:ext cx="3071818" cy="2303864"/>
          </a:xfrm>
          <a:prstGeom prst="rect">
            <a:avLst/>
          </a:prstGeom>
        </p:spPr>
      </p:pic>
      <p:pic>
        <p:nvPicPr>
          <p:cNvPr id="9" name="Immagine 8" descr="IMG_61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500438"/>
            <a:ext cx="2047873" cy="3071810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 rot="16020869">
            <a:off x="4077341" y="1528482"/>
            <a:ext cx="382820" cy="94648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reccia in giù 10"/>
          <p:cNvSpPr/>
          <p:nvPr/>
        </p:nvSpPr>
        <p:spPr>
          <a:xfrm rot="19860823">
            <a:off x="6849060" y="2390908"/>
            <a:ext cx="382820" cy="94648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Freccia in giù 11"/>
          <p:cNvSpPr/>
          <p:nvPr/>
        </p:nvSpPr>
        <p:spPr>
          <a:xfrm rot="5400000">
            <a:off x="5139584" y="4504490"/>
            <a:ext cx="382820" cy="946484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~PP3350.WAV">
            <a:hlinkClick r:id="" action="ppaction://media"/>
          </p:cNvPr>
          <p:cNvPicPr>
            <a:picLocks noRot="1" noChangeAspect="1"/>
          </p:cNvPicPr>
          <p:nvPr>
            <a:wavAudioFile r:embed="rId1" name="~PP3350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7422" y="214290"/>
            <a:ext cx="4857784" cy="990600"/>
          </a:xfrm>
        </p:spPr>
        <p:txBody>
          <a:bodyPr/>
          <a:lstStyle/>
          <a:p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’s </a:t>
            </a:r>
            <a:r>
              <a:rPr lang="it-IT" dirty="0" err="1" smtClean="0"/>
              <a:t>your</a:t>
            </a:r>
            <a:r>
              <a:rPr lang="it-IT" dirty="0" smtClean="0"/>
              <a:t> turn!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28728" y="1857364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A </a:t>
            </a:r>
            <a:r>
              <a:rPr lang="it-IT" sz="3200" dirty="0" err="1" smtClean="0"/>
              <a:t>pot</a:t>
            </a:r>
            <a:r>
              <a:rPr lang="it-IT" sz="3200" dirty="0" smtClean="0"/>
              <a:t> </a:t>
            </a:r>
            <a:r>
              <a:rPr lang="it-IT" sz="3200" dirty="0" err="1" smtClean="0"/>
              <a:t>pot</a:t>
            </a:r>
            <a:r>
              <a:rPr lang="it-IT" sz="3200" dirty="0" smtClean="0"/>
              <a:t> </a:t>
            </a:r>
            <a:r>
              <a:rPr lang="it-IT" sz="3200" dirty="0" err="1" smtClean="0"/>
              <a:t>steamboat</a:t>
            </a:r>
            <a:endParaRPr lang="it-IT" sz="3200" dirty="0"/>
          </a:p>
        </p:txBody>
      </p:sp>
      <p:pic>
        <p:nvPicPr>
          <p:cNvPr id="6" name="Immagine 5" descr="28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571744"/>
            <a:ext cx="4881570" cy="2928942"/>
          </a:xfrm>
          <a:prstGeom prst="rect">
            <a:avLst/>
          </a:prstGeom>
        </p:spPr>
      </p:pic>
      <p:pic>
        <p:nvPicPr>
          <p:cNvPr id="9" name="~PP32.WAV">
            <a:hlinkClick r:id="" action="ppaction://media"/>
          </p:cNvPr>
          <p:cNvPicPr>
            <a:picLocks noRot="1" noChangeAspect="1"/>
          </p:cNvPicPr>
          <p:nvPr>
            <a:wavAudioFile r:embed="rId1" name="~PP3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: </a:t>
            </a:r>
            <a:endParaRPr lang="it-IT" dirty="0"/>
          </a:p>
        </p:txBody>
      </p:sp>
      <p:pic>
        <p:nvPicPr>
          <p:cNvPr id="4" name="Segnaposto contenuto 3" descr="DSC_012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8503531" cy="4897983"/>
          </a:xfr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00034" y="2357430"/>
            <a:ext cx="1428760" cy="704848"/>
          </a:xfrm>
          <a:prstGeom prst="rect">
            <a:avLst/>
          </a:prstGeom>
        </p:spPr>
        <p:txBody>
          <a:bodyPr vert="horz" anchor="b" anchorCtr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Silicone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caulk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643042" y="1428736"/>
            <a:ext cx="1428760" cy="704848"/>
          </a:xfrm>
          <a:prstGeom prst="rect">
            <a:avLst/>
          </a:prstGeom>
        </p:spPr>
        <p:txBody>
          <a:bodyPr vert="horz" anchor="b" anchorCtr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Milk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carton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714744" y="1428736"/>
            <a:ext cx="1428760" cy="704848"/>
          </a:xfrm>
          <a:prstGeom prst="rect">
            <a:avLst/>
          </a:prstGeom>
        </p:spPr>
        <p:txBody>
          <a:bodyPr vert="horz" anchor="b" anchorCtr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Coke can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57818" y="1714488"/>
            <a:ext cx="1531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dirty="0" err="1" smtClean="0">
                <a:solidFill>
                  <a:schemeClr val="bg1"/>
                </a:solidFill>
              </a:rPr>
              <a:t>Epoxy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glue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071934" y="5286388"/>
            <a:ext cx="1010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dirty="0" err="1" smtClean="0">
                <a:solidFill>
                  <a:schemeClr val="bg1"/>
                </a:solidFill>
              </a:rPr>
              <a:t>Straws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215206" y="4429132"/>
            <a:ext cx="1210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Tea light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http://www.bsabcandles.com/media/catalog/category/tealight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929198"/>
            <a:ext cx="1690667" cy="1268001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4929190" y="3857628"/>
            <a:ext cx="82926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dirty="0" err="1" smtClean="0"/>
              <a:t>Knife</a:t>
            </a:r>
            <a:endParaRPr lang="it-IT" sz="2400" dirty="0"/>
          </a:p>
        </p:txBody>
      </p:sp>
      <p:sp>
        <p:nvSpPr>
          <p:cNvPr id="14" name="Rettangolo 13"/>
          <p:cNvSpPr/>
          <p:nvPr/>
        </p:nvSpPr>
        <p:spPr>
          <a:xfrm>
            <a:off x="3071802" y="4000504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dirty="0" err="1" smtClean="0">
                <a:solidFill>
                  <a:schemeClr val="bg1"/>
                </a:solidFill>
              </a:rPr>
              <a:t>Scissors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16" name="~PP715.WAV">
            <a:hlinkClick r:id="" action="ppaction://media"/>
          </p:cNvPr>
          <p:cNvPicPr>
            <a:picLocks noRot="1" noChangeAspect="1"/>
          </p:cNvPicPr>
          <p:nvPr>
            <a:wavAudioFile r:embed="rId1" name="~PP715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990600"/>
          </a:xfrm>
        </p:spPr>
        <p:txBody>
          <a:bodyPr>
            <a:normAutofit/>
          </a:bodyPr>
          <a:lstStyle/>
          <a:p>
            <a:r>
              <a:rPr lang="it-IT" sz="4000" dirty="0" err="1" smtClean="0"/>
              <a:t>Ask</a:t>
            </a:r>
            <a:r>
              <a:rPr lang="it-IT" sz="4000" dirty="0" smtClean="0"/>
              <a:t> </a:t>
            </a:r>
            <a:r>
              <a:rPr lang="it-IT" sz="4000" dirty="0" err="1" smtClean="0"/>
              <a:t>for</a:t>
            </a:r>
            <a:r>
              <a:rPr lang="it-IT" sz="4000" dirty="0" smtClean="0"/>
              <a:t> help </a:t>
            </a:r>
            <a:r>
              <a:rPr lang="it-IT" sz="4000" dirty="0" err="1" smtClean="0"/>
              <a:t>to</a:t>
            </a:r>
            <a:r>
              <a:rPr lang="it-IT" sz="4000" dirty="0" smtClean="0"/>
              <a:t> </a:t>
            </a:r>
            <a:r>
              <a:rPr lang="it-IT" sz="4000" dirty="0" err="1" smtClean="0"/>
              <a:t>your</a:t>
            </a:r>
            <a:r>
              <a:rPr lang="it-IT" sz="4000" dirty="0" smtClean="0"/>
              <a:t> </a:t>
            </a:r>
            <a:r>
              <a:rPr lang="it-IT" sz="4000" dirty="0" err="1" smtClean="0"/>
              <a:t>parents</a:t>
            </a:r>
            <a:r>
              <a:rPr lang="it-IT" sz="4000" dirty="0" smtClean="0"/>
              <a:t>!!</a:t>
            </a:r>
            <a:endParaRPr lang="it-IT" sz="4000" dirty="0"/>
          </a:p>
        </p:txBody>
      </p:sp>
      <p:pic>
        <p:nvPicPr>
          <p:cNvPr id="27650" name="Picture 2" descr="http://2.bp.blogspot.com/-uzlRgIAqvm4/UW-Rb7OzKBI/AAAAAAAAB1A/3VOOOHsC8zk/s1600/Fotolia_16913069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571612"/>
            <a:ext cx="4395798" cy="4395799"/>
          </a:xfrm>
          <a:prstGeom prst="rect">
            <a:avLst/>
          </a:prstGeom>
          <a:noFill/>
        </p:spPr>
      </p:pic>
      <p:pic>
        <p:nvPicPr>
          <p:cNvPr id="4" name="~PP3973.WAV">
            <a:hlinkClick r:id="" action="ppaction://media"/>
          </p:cNvPr>
          <p:cNvPicPr>
            <a:picLocks noRot="1" noChangeAspect="1"/>
          </p:cNvPicPr>
          <p:nvPr>
            <a:wavAudioFile r:embed="rId1" name="~PP3973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Step</a:t>
            </a:r>
            <a:r>
              <a:rPr lang="it-IT" dirty="0" smtClean="0"/>
              <a:t> 1: cut </a:t>
            </a:r>
            <a:r>
              <a:rPr lang="it-IT" dirty="0" err="1" smtClean="0"/>
              <a:t>apart</a:t>
            </a:r>
            <a:r>
              <a:rPr lang="it-IT" dirty="0" smtClean="0"/>
              <a:t> the soda can </a:t>
            </a:r>
            <a:r>
              <a:rPr lang="it-IT" dirty="0" err="1" smtClean="0"/>
              <a:t>for</a:t>
            </a:r>
            <a:r>
              <a:rPr lang="it-IT" dirty="0" smtClean="0"/>
              <a:t> the boiler</a:t>
            </a:r>
            <a:endParaRPr lang="it-IT" dirty="0"/>
          </a:p>
        </p:txBody>
      </p:sp>
      <p:pic>
        <p:nvPicPr>
          <p:cNvPr id="4" name="Segnaposto contenuto 3" descr="DSC_009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8229600" cy="4629150"/>
          </a:xfrm>
        </p:spPr>
      </p:pic>
      <p:pic>
        <p:nvPicPr>
          <p:cNvPr id="6" name="~PP105.WAV">
            <a:hlinkClick r:id="" action="ppaction://media"/>
          </p:cNvPr>
          <p:cNvPicPr>
            <a:picLocks noRot="1" noChangeAspect="1"/>
          </p:cNvPicPr>
          <p:nvPr>
            <a:wavAudioFile r:embed="rId1" name="~PP10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5757874" cy="5991244"/>
          </a:xfrm>
        </p:spPr>
        <p:txBody>
          <a:bodyPr>
            <a:normAutofit/>
          </a:bodyPr>
          <a:lstStyle/>
          <a:p>
            <a:r>
              <a:rPr lang="it-IT" dirty="0" err="1" smtClean="0"/>
              <a:t>Step</a:t>
            </a:r>
            <a:r>
              <a:rPr lang="it-IT" dirty="0" smtClean="0"/>
              <a:t> 2: start </a:t>
            </a:r>
            <a:r>
              <a:rPr lang="it-IT" dirty="0" err="1" smtClean="0"/>
              <a:t>folding</a:t>
            </a:r>
            <a:r>
              <a:rPr lang="it-IT" dirty="0" smtClean="0"/>
              <a:t> the </a:t>
            </a:r>
            <a:r>
              <a:rPr lang="it-IT" dirty="0" err="1" smtClean="0"/>
              <a:t>aluminum</a:t>
            </a:r>
            <a:r>
              <a:rPr lang="it-IT" dirty="0" smtClean="0"/>
              <a:t> “pocket” (the boiler)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Step</a:t>
            </a:r>
            <a:r>
              <a:rPr lang="it-IT" dirty="0" smtClean="0"/>
              <a:t> 3: cut the </a:t>
            </a:r>
            <a:r>
              <a:rPr lang="it-IT" dirty="0" err="1" smtClean="0"/>
              <a:t>aluminum</a:t>
            </a:r>
            <a:r>
              <a:rPr lang="it-IT" dirty="0" smtClean="0"/>
              <a:t> on the pattern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Step</a:t>
            </a:r>
            <a:r>
              <a:rPr lang="it-IT" dirty="0" smtClean="0"/>
              <a:t> 4: </a:t>
            </a:r>
            <a:r>
              <a:rPr lang="it-IT" dirty="0" err="1" smtClean="0"/>
              <a:t>fold</a:t>
            </a:r>
            <a:r>
              <a:rPr lang="it-IT" dirty="0" smtClean="0"/>
              <a:t> on the </a:t>
            </a:r>
            <a:r>
              <a:rPr lang="it-IT" dirty="0" err="1" smtClean="0"/>
              <a:t>dashes</a:t>
            </a:r>
            <a:r>
              <a:rPr lang="it-IT" dirty="0" smtClean="0"/>
              <a:t>  </a:t>
            </a:r>
            <a:r>
              <a:rPr lang="it-IT" dirty="0" err="1" smtClean="0"/>
              <a:t>lines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pattern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Step</a:t>
            </a:r>
            <a:r>
              <a:rPr lang="it-IT" dirty="0" smtClean="0"/>
              <a:t> 5: </a:t>
            </a:r>
            <a:r>
              <a:rPr lang="it-IT" dirty="0" err="1" smtClean="0"/>
              <a:t>measure</a:t>
            </a:r>
            <a:r>
              <a:rPr lang="it-IT" dirty="0" smtClean="0"/>
              <a:t> and </a:t>
            </a:r>
            <a:r>
              <a:rPr lang="it-IT" dirty="0" err="1" smtClean="0"/>
              <a:t>marks</a:t>
            </a:r>
            <a:r>
              <a:rPr lang="it-IT" dirty="0" smtClean="0"/>
              <a:t> the </a:t>
            </a:r>
            <a:r>
              <a:rPr lang="it-IT" dirty="0" err="1" smtClean="0"/>
              <a:t>straws</a:t>
            </a:r>
            <a:endParaRPr lang="it-IT" dirty="0"/>
          </a:p>
        </p:txBody>
      </p:sp>
      <p:pic>
        <p:nvPicPr>
          <p:cNvPr id="4" name="Segnaposto contenuto 3" descr="DSC_010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41319" r="32639"/>
          <a:stretch>
            <a:fillRect/>
          </a:stretch>
        </p:blipFill>
        <p:spPr>
          <a:xfrm>
            <a:off x="6572264" y="1214422"/>
            <a:ext cx="2143140" cy="4629150"/>
          </a:xfrm>
        </p:spPr>
      </p:pic>
      <p:pic>
        <p:nvPicPr>
          <p:cNvPr id="5" name="~PP4088.WAV">
            <a:hlinkClick r:id="" action="ppaction://media"/>
          </p:cNvPr>
          <p:cNvPicPr>
            <a:picLocks noRot="1" noChangeAspect="1"/>
          </p:cNvPicPr>
          <p:nvPr>
            <a:wavAudioFile r:embed="rId1" name="~PP408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F:\energia schemi\foto\energia definizione\t 1 sola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67000"/>
            <a:ext cx="9144000" cy="12192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857224" y="0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 smtClean="0">
                <a:solidFill>
                  <a:schemeClr val="bg1"/>
                </a:solidFill>
              </a:rPr>
              <a:t>What</a:t>
            </a:r>
            <a:r>
              <a:rPr lang="it-IT" sz="5400" dirty="0" smtClean="0">
                <a:solidFill>
                  <a:schemeClr val="bg1"/>
                </a:solidFill>
              </a:rPr>
              <a:t> </a:t>
            </a:r>
            <a:r>
              <a:rPr lang="it-IT" sz="5400" dirty="0" err="1" smtClean="0">
                <a:solidFill>
                  <a:schemeClr val="bg1"/>
                </a:solidFill>
              </a:rPr>
              <a:t>is</a:t>
            </a:r>
            <a:r>
              <a:rPr lang="it-IT" sz="5400" dirty="0" smtClean="0">
                <a:solidFill>
                  <a:schemeClr val="bg1"/>
                </a:solidFill>
              </a:rPr>
              <a:t> </a:t>
            </a:r>
            <a:r>
              <a:rPr lang="it-IT" sz="5400" dirty="0" err="1" smtClean="0">
                <a:solidFill>
                  <a:schemeClr val="bg1"/>
                </a:solidFill>
              </a:rPr>
              <a:t>energy</a:t>
            </a:r>
            <a:r>
              <a:rPr lang="it-IT" sz="5400" dirty="0" smtClean="0">
                <a:solidFill>
                  <a:schemeClr val="bg1"/>
                </a:solidFill>
              </a:rPr>
              <a:t>?</a:t>
            </a:r>
            <a:endParaRPr lang="it-IT" sz="5400" dirty="0">
              <a:solidFill>
                <a:schemeClr val="bg1"/>
              </a:solidFill>
            </a:endParaRPr>
          </a:p>
        </p:txBody>
      </p:sp>
      <p:pic>
        <p:nvPicPr>
          <p:cNvPr id="7" name="~PP1247.WAV">
            <a:hlinkClick r:id="" action="ppaction://media"/>
          </p:cNvPr>
          <p:cNvPicPr>
            <a:picLocks noRot="1" noChangeAspect="1"/>
          </p:cNvPicPr>
          <p:nvPr>
            <a:wavAudioFile r:embed="rId1" name="~PP124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Step</a:t>
            </a:r>
            <a:r>
              <a:rPr lang="it-IT" dirty="0" smtClean="0"/>
              <a:t> 6: start </a:t>
            </a:r>
            <a:r>
              <a:rPr lang="it-IT" dirty="0" err="1" smtClean="0"/>
              <a:t>sealing</a:t>
            </a:r>
            <a:r>
              <a:rPr lang="it-IT" dirty="0" smtClean="0"/>
              <a:t> the boiler</a:t>
            </a:r>
            <a:endParaRPr lang="it-IT" dirty="0"/>
          </a:p>
        </p:txBody>
      </p:sp>
      <p:pic>
        <p:nvPicPr>
          <p:cNvPr id="4" name="Segnaposto contenuto 3" descr="DSC_010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1" y="2428868"/>
            <a:ext cx="3810027" cy="2143140"/>
          </a:xfrm>
        </p:spPr>
      </p:pic>
      <p:pic>
        <p:nvPicPr>
          <p:cNvPr id="5" name="Immagine 4" descr="DSC_0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4214818"/>
            <a:ext cx="3743284" cy="2105597"/>
          </a:xfrm>
          <a:prstGeom prst="rect">
            <a:avLst/>
          </a:prstGeom>
        </p:spPr>
      </p:pic>
      <p:pic>
        <p:nvPicPr>
          <p:cNvPr id="6" name="Immagine 5" descr="DSC_0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1500174"/>
            <a:ext cx="3327321" cy="187161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57224" y="1571612"/>
            <a:ext cx="59984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lgerian" pitchFamily="82" charset="0"/>
              </a:rPr>
              <a:t>1</a:t>
            </a:r>
            <a:endParaRPr lang="it-IT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072462" y="2000240"/>
            <a:ext cx="518452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lgerian" pitchFamily="82" charset="0"/>
              </a:rPr>
              <a:t>2</a:t>
            </a:r>
            <a:endParaRPr lang="it-IT" sz="5400" dirty="0"/>
          </a:p>
        </p:txBody>
      </p:sp>
      <p:sp>
        <p:nvSpPr>
          <p:cNvPr id="10" name="Rettangolo 9"/>
          <p:cNvSpPr/>
          <p:nvPr/>
        </p:nvSpPr>
        <p:spPr>
          <a:xfrm>
            <a:off x="4429124" y="4714884"/>
            <a:ext cx="518452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lgerian" pitchFamily="82" charset="0"/>
              </a:rPr>
              <a:t>3</a:t>
            </a:r>
            <a:endParaRPr lang="it-IT" sz="5400" dirty="0"/>
          </a:p>
        </p:txBody>
      </p:sp>
      <p:pic>
        <p:nvPicPr>
          <p:cNvPr id="9" name="~PP3182.WAV">
            <a:hlinkClick r:id="" action="ppaction://media"/>
          </p:cNvPr>
          <p:cNvPicPr>
            <a:picLocks noRot="1" noChangeAspect="1"/>
          </p:cNvPicPr>
          <p:nvPr>
            <a:wavAudioFile r:embed="rId1" name="~PP3182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dirty="0" err="1" smtClean="0"/>
              <a:t>Step</a:t>
            </a:r>
            <a:r>
              <a:rPr lang="it-IT" dirty="0" smtClean="0"/>
              <a:t> 7: </a:t>
            </a:r>
            <a:r>
              <a:rPr lang="it-IT" dirty="0" err="1" smtClean="0"/>
              <a:t>make</a:t>
            </a:r>
            <a:r>
              <a:rPr lang="it-IT" dirty="0" smtClean="0"/>
              <a:t> the boat </a:t>
            </a:r>
            <a:r>
              <a:rPr lang="it-IT" dirty="0" err="1" smtClean="0"/>
              <a:t>body…</a:t>
            </a:r>
            <a:r>
              <a:rPr lang="it-IT" smtClean="0"/>
              <a:t>. </a:t>
            </a:r>
            <a:r>
              <a:rPr lang="it-IT" dirty="0" smtClean="0"/>
              <a:t>the project</a:t>
            </a:r>
            <a:endParaRPr lang="it-IT" dirty="0"/>
          </a:p>
        </p:txBody>
      </p:sp>
      <p:pic>
        <p:nvPicPr>
          <p:cNvPr id="5" name="Immagine 4" descr="4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85860"/>
            <a:ext cx="3936996" cy="2214560"/>
          </a:xfrm>
          <a:prstGeom prst="rect">
            <a:avLst/>
          </a:prstGeom>
        </p:spPr>
      </p:pic>
      <p:pic>
        <p:nvPicPr>
          <p:cNvPr id="6" name="Immagine 5" descr="4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285860"/>
            <a:ext cx="3936996" cy="2214560"/>
          </a:xfrm>
          <a:prstGeom prst="rect">
            <a:avLst/>
          </a:prstGeom>
        </p:spPr>
      </p:pic>
      <p:pic>
        <p:nvPicPr>
          <p:cNvPr id="12" name="Immagine 11" descr="43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3643314"/>
            <a:ext cx="5357818" cy="3013773"/>
          </a:xfrm>
          <a:prstGeom prst="rect">
            <a:avLst/>
          </a:prstGeom>
        </p:spPr>
      </p:pic>
      <p:pic>
        <p:nvPicPr>
          <p:cNvPr id="10" name="~PP3415.WAV">
            <a:hlinkClick r:id="" action="ppaction://media"/>
          </p:cNvPr>
          <p:cNvPicPr>
            <a:picLocks noRot="1" noChangeAspect="1"/>
          </p:cNvPicPr>
          <p:nvPr>
            <a:wavAudioFile r:embed="rId1" name="~PP3415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_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4014" y="357166"/>
            <a:ext cx="3513870" cy="624687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4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57166"/>
            <a:ext cx="3536181" cy="6286544"/>
          </a:xfrm>
          <a:prstGeom prst="rect">
            <a:avLst/>
          </a:prstGeom>
        </p:spPr>
      </p:pic>
      <p:pic>
        <p:nvPicPr>
          <p:cNvPr id="5" name="Immagine 4" descr="43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357298"/>
            <a:ext cx="8255060" cy="4643470"/>
          </a:xfrm>
          <a:prstGeom prst="rect">
            <a:avLst/>
          </a:prstGeom>
        </p:spPr>
      </p:pic>
      <p:pic>
        <p:nvPicPr>
          <p:cNvPr id="6" name="Immagine 5" descr="43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1357298"/>
            <a:ext cx="8247121" cy="4639005"/>
          </a:xfrm>
          <a:prstGeom prst="rect">
            <a:avLst/>
          </a:prstGeom>
        </p:spPr>
      </p:pic>
      <p:pic>
        <p:nvPicPr>
          <p:cNvPr id="8" name="~PP1718.WAV">
            <a:hlinkClick r:id="" action="ppaction://media"/>
          </p:cNvPr>
          <p:cNvPicPr>
            <a:picLocks noRot="1" noChangeAspect="1"/>
          </p:cNvPicPr>
          <p:nvPr>
            <a:wavAudioFile r:embed="rId1" name="~PP1718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Step</a:t>
            </a:r>
            <a:r>
              <a:rPr lang="it-IT" dirty="0" smtClean="0"/>
              <a:t> 8: </a:t>
            </a:r>
            <a:r>
              <a:rPr lang="it-IT" dirty="0" err="1" smtClean="0"/>
              <a:t>seal</a:t>
            </a:r>
            <a:r>
              <a:rPr lang="it-IT" dirty="0" smtClean="0"/>
              <a:t> the </a:t>
            </a:r>
            <a:r>
              <a:rPr lang="it-IT" dirty="0" err="1" smtClean="0"/>
              <a:t>engine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DSC_010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3187"/>
            <a:ext cx="8229600" cy="4629150"/>
          </a:xfrm>
        </p:spPr>
      </p:pic>
      <p:pic>
        <p:nvPicPr>
          <p:cNvPr id="6" name="~PP3106.WAV">
            <a:hlinkClick r:id="" action="ppaction://media"/>
          </p:cNvPr>
          <p:cNvPicPr>
            <a:picLocks noRot="1" noChangeAspect="1"/>
          </p:cNvPicPr>
          <p:nvPr>
            <a:wavAudioFile r:embed="rId1" name="~PP310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Step</a:t>
            </a:r>
            <a:r>
              <a:rPr lang="it-IT" dirty="0" smtClean="0"/>
              <a:t> 9: </a:t>
            </a:r>
            <a:r>
              <a:rPr lang="it-IT" dirty="0" err="1" smtClean="0"/>
              <a:t>wet</a:t>
            </a:r>
            <a:r>
              <a:rPr lang="it-IT" dirty="0" smtClean="0"/>
              <a:t> and taste the boat  </a:t>
            </a:r>
            <a:endParaRPr lang="it-IT" dirty="0"/>
          </a:p>
        </p:txBody>
      </p:sp>
      <p:pic>
        <p:nvPicPr>
          <p:cNvPr id="4" name="Segnaposto contenuto 3" descr="DSC_010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00760" y="1714488"/>
            <a:ext cx="2330665" cy="4143404"/>
          </a:xfrm>
        </p:spPr>
      </p:pic>
      <p:pic>
        <p:nvPicPr>
          <p:cNvPr id="5" name="Immagine 4" descr="DSC_0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928802"/>
            <a:ext cx="2214578" cy="3937028"/>
          </a:xfrm>
          <a:prstGeom prst="rect">
            <a:avLst/>
          </a:prstGeom>
        </p:spPr>
      </p:pic>
      <p:pic>
        <p:nvPicPr>
          <p:cNvPr id="7" name="Immagine 6" descr="DSC_0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3" y="1357298"/>
            <a:ext cx="2049377" cy="3643338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00034" y="5500702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Don’t </a:t>
            </a:r>
            <a:r>
              <a:rPr lang="it-IT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forget</a:t>
            </a:r>
            <a:r>
              <a:rPr lang="it-IT" sz="32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r>
              <a:rPr lang="it-IT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light the tea light!!!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~PP4068.WAV">
            <a:hlinkClick r:id="" action="ppaction://media"/>
          </p:cNvPr>
          <p:cNvPicPr>
            <a:picLocks noRot="1" noChangeAspect="1"/>
          </p:cNvPicPr>
          <p:nvPr>
            <a:wavAudioFile r:embed="rId1" name="~PP4068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DSC_0114.JPG"/>
          <p:cNvPicPr>
            <a:picLocks noChangeAspect="1"/>
          </p:cNvPicPr>
          <p:nvPr/>
        </p:nvPicPr>
        <p:blipFill>
          <a:blip r:embed="rId4" cstate="print"/>
          <a:srcRect l="7031" r="17969"/>
          <a:stretch>
            <a:fillRect/>
          </a:stretch>
        </p:blipFill>
        <p:spPr>
          <a:xfrm>
            <a:off x="0" y="71414"/>
            <a:ext cx="9072001" cy="68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4357686" y="4714884"/>
            <a:ext cx="4294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err="1" smtClean="0">
                <a:solidFill>
                  <a:schemeClr val="bg1"/>
                </a:solidFill>
              </a:rPr>
              <a:t>Enjoy</a:t>
            </a:r>
            <a:r>
              <a:rPr lang="it-IT" sz="5400" dirty="0" smtClean="0">
                <a:solidFill>
                  <a:schemeClr val="bg1"/>
                </a:solidFill>
              </a:rPr>
              <a:t> </a:t>
            </a:r>
            <a:r>
              <a:rPr lang="it-IT" sz="5400" dirty="0" err="1" smtClean="0">
                <a:solidFill>
                  <a:schemeClr val="bg1"/>
                </a:solidFill>
              </a:rPr>
              <a:t>yourself</a:t>
            </a:r>
            <a:r>
              <a:rPr lang="it-IT" sz="5400" dirty="0" smtClean="0">
                <a:solidFill>
                  <a:schemeClr val="bg1"/>
                </a:solidFill>
              </a:rPr>
              <a:t>!</a:t>
            </a:r>
            <a:endParaRPr lang="it-IT" sz="5400" dirty="0">
              <a:solidFill>
                <a:schemeClr val="bg1"/>
              </a:solidFill>
            </a:endParaRPr>
          </a:p>
        </p:txBody>
      </p:sp>
      <p:pic>
        <p:nvPicPr>
          <p:cNvPr id="6" name="~PP338.WAV">
            <a:hlinkClick r:id="" action="ppaction://media"/>
          </p:cNvPr>
          <p:cNvPicPr>
            <a:picLocks noRot="1" noChangeAspect="1"/>
          </p:cNvPicPr>
          <p:nvPr>
            <a:wavAudioFile r:embed="rId1" name="~PP338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MOV_0117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214290"/>
            <a:ext cx="8286808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bambino giochi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20795694">
            <a:off x="413156" y="333778"/>
            <a:ext cx="3124215" cy="2082810"/>
          </a:xfrm>
        </p:spPr>
      </p:pic>
      <p:pic>
        <p:nvPicPr>
          <p:cNvPr id="10" name="Immagine 9" descr="biciclett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8426">
            <a:off x="428596" y="2857496"/>
            <a:ext cx="2283625" cy="3425438"/>
          </a:xfrm>
          <a:prstGeom prst="rect">
            <a:avLst/>
          </a:prstGeom>
        </p:spPr>
      </p:pic>
      <p:pic>
        <p:nvPicPr>
          <p:cNvPr id="11" name="Immagine 10" descr="camminata nev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7486">
            <a:off x="4722304" y="3493961"/>
            <a:ext cx="3721868" cy="2791401"/>
          </a:xfrm>
          <a:prstGeom prst="rect">
            <a:avLst/>
          </a:prstGeom>
        </p:spPr>
      </p:pic>
      <p:pic>
        <p:nvPicPr>
          <p:cNvPr id="12" name="Immagine 11" descr="IMGP3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5093">
            <a:off x="4955535" y="347790"/>
            <a:ext cx="3538491" cy="26538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8728" y="2428868"/>
            <a:ext cx="6357950" cy="99060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Energy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is</a:t>
            </a:r>
            <a:r>
              <a:rPr lang="it-IT" sz="2800" b="1" dirty="0" smtClean="0"/>
              <a:t> the </a:t>
            </a:r>
            <a:r>
              <a:rPr lang="it-IT" sz="2800" b="1" dirty="0" err="1" smtClean="0"/>
              <a:t>ability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to</a:t>
            </a:r>
            <a:r>
              <a:rPr lang="it-IT" sz="2800" b="1" dirty="0" smtClean="0"/>
              <a:t> do work</a:t>
            </a:r>
            <a:endParaRPr lang="it-IT" sz="2800" b="1" dirty="0"/>
          </a:p>
        </p:txBody>
      </p:sp>
      <p:pic>
        <p:nvPicPr>
          <p:cNvPr id="8" name="~PP2712.WAV">
            <a:hlinkClick r:id="" action="ppaction://media"/>
          </p:cNvPr>
          <p:cNvPicPr>
            <a:picLocks noRot="1" noChangeAspect="1"/>
          </p:cNvPicPr>
          <p:nvPr>
            <a:wavAudioFile r:embed="rId1" name="~PP2712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4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/>
              <a:t>The </a:t>
            </a:r>
            <a:r>
              <a:rPr lang="it-IT" dirty="0" err="1" smtClean="0"/>
              <a:t>sun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source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endParaRPr lang="it-IT" dirty="0"/>
          </a:p>
        </p:txBody>
      </p:sp>
      <p:pic>
        <p:nvPicPr>
          <p:cNvPr id="2050" name="Picture 2" descr="F:\energia schemi\foto\disegni\CIMG04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6591" t="4244" r="31551" b="3151"/>
          <a:stretch>
            <a:fillRect/>
          </a:stretch>
        </p:blipFill>
        <p:spPr bwMode="auto">
          <a:xfrm>
            <a:off x="2357422" y="1428736"/>
            <a:ext cx="4071966" cy="4572032"/>
          </a:xfrm>
          <a:prstGeom prst="rect">
            <a:avLst/>
          </a:prstGeom>
          <a:noFill/>
        </p:spPr>
      </p:pic>
      <p:pic>
        <p:nvPicPr>
          <p:cNvPr id="6" name="~PP3193.WAV">
            <a:hlinkClick r:id="" action="ppaction://media"/>
          </p:cNvPr>
          <p:cNvPicPr>
            <a:picLocks noRot="1" noChangeAspect="1"/>
          </p:cNvPicPr>
          <p:nvPr>
            <a:wavAudioFile r:embed="rId1" name="~PP319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nergia schemi\foto\disegni\CIMG04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r="61215" b="59843"/>
          <a:stretch>
            <a:fillRect/>
          </a:stretch>
        </p:blipFill>
        <p:spPr bwMode="auto">
          <a:xfrm>
            <a:off x="3071802" y="214290"/>
            <a:ext cx="3403798" cy="2643182"/>
          </a:xfrm>
          <a:prstGeom prst="rect">
            <a:avLst/>
          </a:prstGeom>
          <a:noFill/>
        </p:spPr>
      </p:pic>
      <p:pic>
        <p:nvPicPr>
          <p:cNvPr id="10" name="Immagine 9" descr="CIMG0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929066"/>
            <a:ext cx="3619494" cy="2714620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4071934" y="2786058"/>
            <a:ext cx="500066" cy="1357322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72166" y="5072074"/>
            <a:ext cx="3071834" cy="776286"/>
          </a:xfrm>
        </p:spPr>
        <p:txBody>
          <a:bodyPr/>
          <a:lstStyle/>
          <a:p>
            <a:r>
              <a:rPr lang="it-IT" dirty="0" err="1" smtClean="0"/>
              <a:t>Electricity</a:t>
            </a:r>
            <a:endParaRPr lang="it-IT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500034" y="2928934"/>
            <a:ext cx="3071834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Hydropower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~PP2310.WAV">
            <a:hlinkClick r:id="" action="ppaction://media"/>
          </p:cNvPr>
          <p:cNvPicPr>
            <a:picLocks noRot="1" noChangeAspect="1"/>
          </p:cNvPicPr>
          <p:nvPr>
            <a:wavAudioFile r:embed="rId1" name="~PP2310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496" y="4000504"/>
            <a:ext cx="2543164" cy="714396"/>
          </a:xfrm>
        </p:spPr>
        <p:txBody>
          <a:bodyPr/>
          <a:lstStyle/>
          <a:p>
            <a:r>
              <a:rPr lang="it-IT" dirty="0" err="1" smtClean="0"/>
              <a:t>Eolic</a:t>
            </a:r>
            <a:endParaRPr lang="it-IT" dirty="0"/>
          </a:p>
        </p:txBody>
      </p:sp>
      <p:pic>
        <p:nvPicPr>
          <p:cNvPr id="4" name="Segnaposto contenuto 3" descr="CIMG041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25040" t="18714" r="30466" b="34984"/>
          <a:stretch>
            <a:fillRect/>
          </a:stretch>
        </p:blipFill>
        <p:spPr>
          <a:xfrm>
            <a:off x="1071538" y="785794"/>
            <a:ext cx="2928958" cy="2286016"/>
          </a:xfrm>
        </p:spPr>
      </p:pic>
      <p:pic>
        <p:nvPicPr>
          <p:cNvPr id="8" name="Immagine 7" descr="CIMG0406.JPG"/>
          <p:cNvPicPr>
            <a:picLocks noChangeAspect="1"/>
          </p:cNvPicPr>
          <p:nvPr/>
        </p:nvPicPr>
        <p:blipFill>
          <a:blip r:embed="rId4" cstate="print"/>
          <a:srcRect b="21738"/>
          <a:stretch>
            <a:fillRect/>
          </a:stretch>
        </p:blipFill>
        <p:spPr>
          <a:xfrm>
            <a:off x="5357818" y="3714752"/>
            <a:ext cx="3407807" cy="2000264"/>
          </a:xfrm>
          <a:prstGeom prst="rect">
            <a:avLst/>
          </a:prstGeom>
        </p:spPr>
      </p:pic>
      <p:sp>
        <p:nvSpPr>
          <p:cNvPr id="5122" name="AutoShape 2" descr="Risultati immagini per soffio di vento disegn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4" name="Picture 4" descr="http://img1.disegnicolorare.com/una-grande-nuvola-con-un-_5226f4931d5ea-p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t="7474" r="1148"/>
          <a:stretch>
            <a:fillRect/>
          </a:stretch>
        </p:blipFill>
        <p:spPr bwMode="auto">
          <a:xfrm rot="20484223">
            <a:off x="1063354" y="4036193"/>
            <a:ext cx="2824706" cy="2203268"/>
          </a:xfrm>
          <a:prstGeom prst="rect">
            <a:avLst/>
          </a:prstGeom>
          <a:noFill/>
        </p:spPr>
      </p:pic>
      <p:sp>
        <p:nvSpPr>
          <p:cNvPr id="11" name="Freccia in giù 10"/>
          <p:cNvSpPr/>
          <p:nvPr/>
        </p:nvSpPr>
        <p:spPr>
          <a:xfrm>
            <a:off x="1500166" y="2928934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Freccia in giù 11"/>
          <p:cNvSpPr/>
          <p:nvPr/>
        </p:nvSpPr>
        <p:spPr>
          <a:xfrm rot="16200000">
            <a:off x="4500562" y="4429132"/>
            <a:ext cx="500066" cy="1214446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2071670" y="3071810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~PP2715.WAV">
            <a:hlinkClick r:id="" action="ppaction://media"/>
          </p:cNvPr>
          <p:cNvPicPr>
            <a:picLocks noRot="1" noChangeAspect="1"/>
          </p:cNvPicPr>
          <p:nvPr>
            <a:wavAudioFile r:embed="rId1" name="~PP2715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1" grpId="0" animBg="1"/>
      <p:bldP spid="12" grpId="0" animBg="1"/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IMG0410.JPG"/>
          <p:cNvPicPr>
            <a:picLocks noChangeAspect="1"/>
          </p:cNvPicPr>
          <p:nvPr/>
        </p:nvPicPr>
        <p:blipFill>
          <a:blip r:embed="rId3" cstate="print"/>
          <a:srcRect l="25040" t="18714" r="30466" b="34984"/>
          <a:stretch>
            <a:fillRect/>
          </a:stretch>
        </p:blipFill>
        <p:spPr>
          <a:xfrm>
            <a:off x="2928926" y="357166"/>
            <a:ext cx="3357586" cy="2620555"/>
          </a:xfrm>
          <a:prstGeom prst="rect">
            <a:avLst/>
          </a:prstGeom>
        </p:spPr>
      </p:pic>
      <p:pic>
        <p:nvPicPr>
          <p:cNvPr id="6" name="Immagine 5" descr="CIMG0409.JPG"/>
          <p:cNvPicPr>
            <a:picLocks noChangeAspect="1"/>
          </p:cNvPicPr>
          <p:nvPr/>
        </p:nvPicPr>
        <p:blipFill>
          <a:blip r:embed="rId4" cstate="print"/>
          <a:srcRect l="13235" r="11764" b="8823"/>
          <a:stretch>
            <a:fillRect/>
          </a:stretch>
        </p:blipFill>
        <p:spPr>
          <a:xfrm>
            <a:off x="4286248" y="4143380"/>
            <a:ext cx="2571768" cy="2344847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>
          <a:xfrm>
            <a:off x="5286380" y="3143248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142976" y="1714488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7000892" y="4786322"/>
            <a:ext cx="1928826" cy="776286"/>
          </a:xfrm>
          <a:prstGeom prst="rect">
            <a:avLst/>
          </a:prstGeom>
        </p:spPr>
        <p:txBody>
          <a:bodyPr vert="horz" anchor="b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Chemical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reccia in giù 10"/>
          <p:cNvSpPr/>
          <p:nvPr/>
        </p:nvSpPr>
        <p:spPr>
          <a:xfrm rot="7690815">
            <a:off x="3354128" y="3835935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Freccia in giù 11"/>
          <p:cNvSpPr/>
          <p:nvPr/>
        </p:nvSpPr>
        <p:spPr>
          <a:xfrm rot="3457948">
            <a:off x="3295458" y="4803395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785786" y="3357562"/>
            <a:ext cx="2000264" cy="776286"/>
          </a:xfrm>
          <a:prstGeom prst="rect">
            <a:avLst/>
          </a:prstGeom>
        </p:spPr>
        <p:txBody>
          <a:bodyPr vert="horz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Petroleum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643042" y="5214950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Coal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~PP1962.WAV">
            <a:hlinkClick r:id="" action="ppaction://media"/>
          </p:cNvPr>
          <p:cNvPicPr>
            <a:picLocks noRot="1" noChangeAspect="1"/>
          </p:cNvPicPr>
          <p:nvPr>
            <a:wavAudioFile r:embed="rId1" name="~PP1962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build="p"/>
      <p:bldP spid="10" grpId="0" build="p"/>
      <p:bldP spid="11" grpId="0" animBg="1"/>
      <p:bldP spid="12" grpId="0" animBg="1"/>
      <p:bldP spid="14" grpId="0" build="p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IMG0405.JPG"/>
          <p:cNvPicPr>
            <a:picLocks noChangeAspect="1"/>
          </p:cNvPicPr>
          <p:nvPr/>
        </p:nvPicPr>
        <p:blipFill>
          <a:blip r:embed="rId3" cstate="print"/>
          <a:srcRect l="12097" t="9678" r="15322" b="12902"/>
          <a:stretch>
            <a:fillRect/>
          </a:stretch>
        </p:blipFill>
        <p:spPr>
          <a:xfrm>
            <a:off x="2714612" y="4357694"/>
            <a:ext cx="2857520" cy="2286016"/>
          </a:xfrm>
          <a:prstGeom prst="rect">
            <a:avLst/>
          </a:prstGeom>
        </p:spPr>
      </p:pic>
      <p:pic>
        <p:nvPicPr>
          <p:cNvPr id="6" name="Segnaposto contenuto 3" descr="CIMG0410.JPG"/>
          <p:cNvPicPr>
            <a:picLocks noChangeAspect="1"/>
          </p:cNvPicPr>
          <p:nvPr/>
        </p:nvPicPr>
        <p:blipFill>
          <a:blip r:embed="rId4" cstate="print"/>
          <a:srcRect l="25040" t="18714" r="30466" b="34984"/>
          <a:stretch>
            <a:fillRect/>
          </a:stretch>
        </p:blipFill>
        <p:spPr>
          <a:xfrm>
            <a:off x="2571736" y="428603"/>
            <a:ext cx="3357586" cy="2620555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>
            <a:off x="3857620" y="3143248"/>
            <a:ext cx="500066" cy="1143008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071538" y="1571612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15074" y="4929198"/>
            <a:ext cx="2143140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~PP1332.WAV">
            <a:hlinkClick r:id="" action="ppaction://media"/>
          </p:cNvPr>
          <p:cNvPicPr>
            <a:picLocks noRot="1" noChangeAspect="1"/>
          </p:cNvPicPr>
          <p:nvPr>
            <a:wavAudioFile r:embed="rId1" name="~PP1332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CIMG0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071546"/>
            <a:ext cx="2200232" cy="1650174"/>
          </a:xfrm>
          <a:prstGeom prst="rect">
            <a:avLst/>
          </a:prstGeom>
        </p:spPr>
      </p:pic>
      <p:pic>
        <p:nvPicPr>
          <p:cNvPr id="10" name="Immagine 9" descr="CIMG0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429000"/>
            <a:ext cx="3143272" cy="2357454"/>
          </a:xfrm>
          <a:prstGeom prst="rect">
            <a:avLst/>
          </a:prstGeom>
        </p:spPr>
      </p:pic>
      <p:pic>
        <p:nvPicPr>
          <p:cNvPr id="8" name="Immagine 7" descr="CIMG0413.JPG"/>
          <p:cNvPicPr>
            <a:picLocks noChangeAspect="1"/>
          </p:cNvPicPr>
          <p:nvPr/>
        </p:nvPicPr>
        <p:blipFill>
          <a:blip r:embed="rId5" cstate="print"/>
          <a:srcRect t="8000" r="18999" b="3999"/>
          <a:stretch>
            <a:fillRect/>
          </a:stretch>
        </p:blipFill>
        <p:spPr>
          <a:xfrm>
            <a:off x="4857752" y="2500306"/>
            <a:ext cx="1928826" cy="1571636"/>
          </a:xfrm>
          <a:prstGeom prst="rect">
            <a:avLst/>
          </a:prstGeom>
        </p:spPr>
      </p:pic>
      <p:pic>
        <p:nvPicPr>
          <p:cNvPr id="7" name="Immagine 6" descr="CIMG04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09488">
            <a:off x="2417988" y="2184356"/>
            <a:ext cx="2736169" cy="2052127"/>
          </a:xfrm>
          <a:prstGeom prst="rect">
            <a:avLst/>
          </a:prstGeom>
        </p:spPr>
      </p:pic>
      <p:pic>
        <p:nvPicPr>
          <p:cNvPr id="6" name="Segnaposto contenuto 5" descr="CIMG0411.JP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rcRect r="8931"/>
          <a:stretch>
            <a:fillRect/>
          </a:stretch>
        </p:blipFill>
        <p:spPr>
          <a:xfrm>
            <a:off x="428596" y="2214554"/>
            <a:ext cx="2791204" cy="2298697"/>
          </a:xfrm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1071538" y="1500174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Solar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 rot="21121703">
            <a:off x="3331661" y="3972765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Chemical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929190" y="1643050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Thermical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6215074" y="285728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Mechanical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5572132" y="5500702"/>
            <a:ext cx="1714512" cy="77628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Electricity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~PP143.WAV">
            <a:hlinkClick r:id="" action="ppaction://media"/>
          </p:cNvPr>
          <p:cNvPicPr>
            <a:picLocks noRot="1" noChangeAspect="1"/>
          </p:cNvPicPr>
          <p:nvPr>
            <a:wavAudioFile r:embed="rId1" name="~PP143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build="p"/>
      <p:bldP spid="12" grpId="0" build="p"/>
      <p:bldP spid="13" grpId="0" build="p"/>
      <p:bldP spid="14" grpId="0" build="p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570</TotalTime>
  <Words>150</Words>
  <Application>Microsoft Office PowerPoint</Application>
  <PresentationFormat>Presentazione su schermo (4:3)</PresentationFormat>
  <Paragraphs>45</Paragraphs>
  <Slides>26</Slides>
  <Notes>1</Notes>
  <HiddenSlides>0</HiddenSlides>
  <MMClips>25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  <vt:variant>
        <vt:lpstr>Presentazioni personalizzate</vt:lpstr>
      </vt:variant>
      <vt:variant>
        <vt:i4>1</vt:i4>
      </vt:variant>
    </vt:vector>
  </HeadingPairs>
  <TitlesOfParts>
    <vt:vector size="28" baseType="lpstr">
      <vt:lpstr>Satellite</vt:lpstr>
      <vt:lpstr>Energy around us</vt:lpstr>
      <vt:lpstr>Diapositiva 2</vt:lpstr>
      <vt:lpstr>Energy is the ability to do work</vt:lpstr>
      <vt:lpstr>The sun is the most important source of energy</vt:lpstr>
      <vt:lpstr>Electricity</vt:lpstr>
      <vt:lpstr>Eolic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Now it’s your turn!</vt:lpstr>
      <vt:lpstr> You need: </vt:lpstr>
      <vt:lpstr>Ask for help to your parents!!</vt:lpstr>
      <vt:lpstr>Step 1: cut apart the soda can for the boiler</vt:lpstr>
      <vt:lpstr>Step 2: start folding the aluminum “pocket” (the boiler)  Step 3: cut the aluminum on the pattern   Step 4: fold on the dashes  lines of the pattern  Step 5: measure and marks the straws</vt:lpstr>
      <vt:lpstr>Step 6: start sealing the boiler</vt:lpstr>
      <vt:lpstr> Step 7: make the boat body…. the project</vt:lpstr>
      <vt:lpstr>Diapositiva 22</vt:lpstr>
      <vt:lpstr>Step 8: seal the engine </vt:lpstr>
      <vt:lpstr>Step 9: wet and taste the boat  </vt:lpstr>
      <vt:lpstr>Diapositiva 25</vt:lpstr>
      <vt:lpstr>Diapositiva 26</vt:lpstr>
      <vt:lpstr>Presentazione personalizzata 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around us</dc:title>
  <dc:creator>Valeria</dc:creator>
  <cp:lastModifiedBy>Valeria</cp:lastModifiedBy>
  <cp:revision>79</cp:revision>
  <dcterms:created xsi:type="dcterms:W3CDTF">2016-05-19T11:32:50Z</dcterms:created>
  <dcterms:modified xsi:type="dcterms:W3CDTF">2017-11-04T09:19:19Z</dcterms:modified>
</cp:coreProperties>
</file>