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7" r:id="rId5"/>
    <p:sldId id="274" r:id="rId6"/>
    <p:sldId id="268" r:id="rId7"/>
    <p:sldId id="275" r:id="rId8"/>
    <p:sldId id="278" r:id="rId9"/>
    <p:sldId id="276" r:id="rId10"/>
    <p:sldId id="267" r:id="rId11"/>
    <p:sldId id="280" r:id="rId12"/>
    <p:sldId id="281" r:id="rId13"/>
    <p:sldId id="282" r:id="rId14"/>
    <p:sldId id="283" r:id="rId1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38"/>
  </p:normalViewPr>
  <p:slideViewPr>
    <p:cSldViewPr snapToGrid="0" snapToObjects="1" showGuides="1">
      <p:cViewPr varScale="1">
        <p:scale>
          <a:sx n="83" d="100"/>
          <a:sy n="83" d="100"/>
        </p:scale>
        <p:origin x="706" y="77"/>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3" d="100"/>
          <a:sy n="83" d="100"/>
        </p:scale>
        <p:origin x="377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1B204BD-ED2C-4905-85A1-10DB518C7B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0C89E952-97F7-451A-A17B-090048F8DF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E6645E6-54A4-47F6-ABDF-EDCDB87EF971}" type="datetime1">
              <a:rPr lang="it-IT" smtClean="0"/>
              <a:t>13/04/2022</a:t>
            </a:fld>
            <a:endParaRPr lang="it-IT"/>
          </a:p>
        </p:txBody>
      </p:sp>
      <p:sp>
        <p:nvSpPr>
          <p:cNvPr id="4" name="Segnaposto piè di pagina 3">
            <a:extLst>
              <a:ext uri="{FF2B5EF4-FFF2-40B4-BE49-F238E27FC236}">
                <a16:creationId xmlns:a16="http://schemas.microsoft.com/office/drawing/2014/main" id="{4D4C1AF3-81FA-488C-BE41-89A3FAC537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FDE7E5F3-C02F-4469-BAEB-D2B219EF96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FC9E0D9-7EF4-4BA0-9B18-053819663100}" type="slidenum">
              <a:rPr lang="it-IT" smtClean="0"/>
              <a:t>‹N›</a:t>
            </a:fld>
            <a:endParaRPr lang="it-IT"/>
          </a:p>
        </p:txBody>
      </p:sp>
    </p:spTree>
    <p:extLst>
      <p:ext uri="{BB962C8B-B14F-4D97-AF65-F5344CB8AC3E}">
        <p14:creationId xmlns:p14="http://schemas.microsoft.com/office/powerpoint/2010/main" val="1496216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BA003FE-130E-45EE-99F6-7DC6FBFF04CF}" type="datetime1">
              <a:rPr lang="it-IT" noProof="0" smtClean="0"/>
              <a:t>13/04/2022</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880A5A0-1BFA-034A-80D9-64EEB02F2340}" type="slidenum">
              <a:rPr lang="it-IT" noProof="0" smtClean="0"/>
              <a:t>‹N›</a:t>
            </a:fld>
            <a:endParaRPr lang="it-IT" noProof="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7880A5A0-1BFA-034A-80D9-64EEB02F2340}" type="slidenum">
              <a:rPr lang="it-IT" smtClean="0"/>
              <a:t>1</a:t>
            </a:fld>
            <a:endParaRPr lang="it-IT"/>
          </a:p>
        </p:txBody>
      </p:sp>
    </p:spTree>
    <p:extLst>
      <p:ext uri="{BB962C8B-B14F-4D97-AF65-F5344CB8AC3E}">
        <p14:creationId xmlns:p14="http://schemas.microsoft.com/office/powerpoint/2010/main" val="385114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7880A5A0-1BFA-034A-80D9-64EEB02F2340}" type="slidenum">
              <a:rPr lang="it-IT" smtClean="0"/>
              <a:t>3</a:t>
            </a:fld>
            <a:endParaRPr lang="it-IT"/>
          </a:p>
        </p:txBody>
      </p:sp>
    </p:spTree>
    <p:extLst>
      <p:ext uri="{BB962C8B-B14F-4D97-AF65-F5344CB8AC3E}">
        <p14:creationId xmlns:p14="http://schemas.microsoft.com/office/powerpoint/2010/main" val="403040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7880A5A0-1BFA-034A-80D9-64EEB02F2340}" type="slidenum">
              <a:rPr lang="it-IT" smtClean="0"/>
              <a:t>7</a:t>
            </a:fld>
            <a:endParaRPr lang="it-IT"/>
          </a:p>
        </p:txBody>
      </p:sp>
    </p:spTree>
    <p:extLst>
      <p:ext uri="{BB962C8B-B14F-4D97-AF65-F5344CB8AC3E}">
        <p14:creationId xmlns:p14="http://schemas.microsoft.com/office/powerpoint/2010/main" val="2044087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rtlCol="0" anchor="b"/>
          <a:lstStyle>
            <a:lvl1pPr algn="l">
              <a:defRPr sz="6000">
                <a:solidFill>
                  <a:schemeClr val="bg1"/>
                </a:solidFill>
              </a:defRPr>
            </a:lvl1pPr>
          </a:lstStyle>
          <a:p>
            <a:pPr rtl="0"/>
            <a:r>
              <a:rPr lang="it-IT" noProof="0"/>
              <a:t>Inserire il titolo qui</a:t>
            </a:r>
          </a:p>
        </p:txBody>
      </p:sp>
      <p:sp>
        <p:nvSpPr>
          <p:cNvPr id="3" name="Sottotitolo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5" name="Segnaposto piè di pagina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rtlCol="0"/>
          <a:lstStyle>
            <a:lvl1pPr>
              <a:defRPr>
                <a:solidFill>
                  <a:schemeClr val="bg1"/>
                </a:solidFill>
              </a:defRPr>
            </a:lvl1pPr>
          </a:lstStyle>
          <a:p>
            <a:pPr rtl="0"/>
            <a:endParaRPr lang="it-IT" noProof="0"/>
          </a:p>
        </p:txBody>
      </p:sp>
      <p:sp>
        <p:nvSpPr>
          <p:cNvPr id="6" name="Segnaposto numero diapositiva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grpSp>
        <p:nvGrpSpPr>
          <p:cNvPr id="9" name="Elemento grafico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igura a mano libera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pPr rtl="0"/>
              <a:endParaRPr lang="it-IT" noProof="0"/>
            </a:p>
          </p:txBody>
        </p:sp>
        <p:sp>
          <p:nvSpPr>
            <p:cNvPr id="11" name="Figura a mano libera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pPr rtl="0"/>
              <a:endParaRPr lang="it-IT" noProof="0"/>
            </a:p>
          </p:txBody>
        </p:sp>
        <p:sp>
          <p:nvSpPr>
            <p:cNvPr id="12" name="Figura a mano libera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it-IT" noProof="0"/>
            </a:p>
          </p:txBody>
        </p:sp>
        <p:sp>
          <p:nvSpPr>
            <p:cNvPr id="17" name="Figura a mano libera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it-IT" noProof="0"/>
            </a:p>
          </p:txBody>
        </p:sp>
      </p:grpSp>
      <p:cxnSp>
        <p:nvCxnSpPr>
          <p:cNvPr id="21" name="Connettore diritto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bg>
      <p:bgPr>
        <a:blipFill>
          <a:blip r:embed="rId2"/>
          <a:stretch>
            <a:fillRect/>
          </a:stretch>
        </a:blip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842E7FA1-71FD-8041-9767-3833714721E7}"/>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testo verticale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rtlCol="0"/>
          <a:lstStyle/>
          <a:p>
            <a:pPr rtl="0"/>
            <a:endParaRPr lang="it-IT" noProof="0"/>
          </a:p>
        </p:txBody>
      </p:sp>
      <p:sp>
        <p:nvSpPr>
          <p:cNvPr id="6" name="Segnaposto numero diapositiva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rtlCol="0"/>
          <a:lstStyle/>
          <a:p>
            <a:pPr rtl="0"/>
            <a:fld id="{75D75D45-ECC0-BE49-BEE9-DCEB92F451F1}" type="slidenum">
              <a:rPr lang="it-IT" noProof="0" smtClean="0"/>
              <a:t>‹N›</a:t>
            </a:fld>
            <a:endParaRPr lang="it-IT" noProof="0"/>
          </a:p>
        </p:txBody>
      </p:sp>
    </p:spTree>
    <p:extLst>
      <p:ext uri="{BB962C8B-B14F-4D97-AF65-F5344CB8AC3E}">
        <p14:creationId xmlns:p14="http://schemas.microsoft.com/office/powerpoint/2010/main" val="52193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bg>
      <p:bgPr>
        <a:blipFill>
          <a:blip r:embed="rId2"/>
          <a:stretch>
            <a:fillRect/>
          </a:stretch>
        </a:blip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verticale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rtlCol="0"/>
          <a:lstStyle/>
          <a:p>
            <a:pPr rtl="0"/>
            <a:r>
              <a:rPr lang="it-IT" noProof="0"/>
              <a:t>Fare clic per modificare lo stile del titolo dello schema</a:t>
            </a:r>
            <a:endParaRPr lang="it-IT" noProof="0" dirty="0"/>
          </a:p>
        </p:txBody>
      </p:sp>
      <p:sp>
        <p:nvSpPr>
          <p:cNvPr id="3" name="Segnaposto testo verticale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rtlCol="0"/>
          <a:lstStyle>
            <a:lvl1pPr algn="l">
              <a:defRPr/>
            </a:lvl1pPr>
          </a:lstStyle>
          <a:p>
            <a:pPr rtl="0"/>
            <a:endParaRPr lang="it-IT" noProof="0"/>
          </a:p>
        </p:txBody>
      </p:sp>
      <p:sp>
        <p:nvSpPr>
          <p:cNvPr id="6" name="Segnaposto numero diapositiva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rtlCol="0"/>
          <a:lstStyle/>
          <a:p>
            <a:pPr rtl="0"/>
            <a:fld id="{75D75D45-ECC0-BE49-BEE9-DCEB92F451F1}" type="slidenum">
              <a:rPr lang="it-IT" noProof="0" smtClean="0"/>
              <a:t>‹N›</a:t>
            </a:fld>
            <a:endParaRPr lang="it-IT" noProof="0"/>
          </a:p>
        </p:txBody>
      </p:sp>
    </p:spTree>
    <p:extLst>
      <p:ext uri="{BB962C8B-B14F-4D97-AF65-F5344CB8AC3E}">
        <p14:creationId xmlns:p14="http://schemas.microsoft.com/office/powerpoint/2010/main" val="3458611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annuario">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ttangolo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Rettangolo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 name="Titolo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sz="2800" b="1" i="1"/>
            </a:lvl1pPr>
          </a:lstStyle>
          <a:p>
            <a:pPr rtl="0"/>
            <a:r>
              <a:rPr lang="it-IT" noProof="0"/>
              <a:t>Aggiungere il titolo qui</a:t>
            </a:r>
          </a:p>
        </p:txBody>
      </p:sp>
      <p:sp>
        <p:nvSpPr>
          <p:cNvPr id="3" name="Segnaposto numero diapositiva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p>
            <a:pPr rtl="0"/>
            <a:fld id="{75D75D45-ECC0-BE49-BEE9-DCEB92F451F1}" type="slidenum">
              <a:rPr lang="it-IT" noProof="0" smtClean="0"/>
              <a:t>‹N›</a:t>
            </a:fld>
            <a:endParaRPr lang="it-IT" noProof="0"/>
          </a:p>
        </p:txBody>
      </p:sp>
      <p:sp>
        <p:nvSpPr>
          <p:cNvPr id="4" name="Segnaposto piè di pagina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p>
            <a:pPr rtl="0"/>
            <a:endParaRPr lang="it-IT" noProof="0"/>
          </a:p>
        </p:txBody>
      </p:sp>
      <p:sp>
        <p:nvSpPr>
          <p:cNvPr id="9" name="Segnaposto immagine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0" name="Segnaposto immagine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1" name="Segnaposto immagine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2" name="Segnaposto immagine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20" name="Segnaposto immagine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it-IT" noProof="0"/>
              <a:t>Fare clic sull'icona per inserire un'immagine</a:t>
            </a:r>
          </a:p>
        </p:txBody>
      </p:sp>
      <p:sp>
        <p:nvSpPr>
          <p:cNvPr id="21" name="Segnaposto immagine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it-IT" noProof="0"/>
              <a:t>Fare clic sull'icona per inserire un'immagine</a:t>
            </a:r>
          </a:p>
        </p:txBody>
      </p:sp>
      <p:sp>
        <p:nvSpPr>
          <p:cNvPr id="23" name="Segnaposto testo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it-IT" noProof="0"/>
              <a:t>Immetti la didascalia qui</a:t>
            </a:r>
          </a:p>
        </p:txBody>
      </p:sp>
      <p:sp>
        <p:nvSpPr>
          <p:cNvPr id="25" name="Segnaposto testo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6" name="Segnaposto testo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7" name="Segnaposto testo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8" name="Segnaposto testo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cxnSp>
        <p:nvCxnSpPr>
          <p:cNvPr id="30" name="Connettore diritto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annuario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ttangolo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Rettangolo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2" name="Titolo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rtlCol="0">
            <a:normAutofit/>
          </a:bodyPr>
          <a:lstStyle>
            <a:lvl1pPr>
              <a:defRPr sz="2800" b="1" i="1"/>
            </a:lvl1pPr>
          </a:lstStyle>
          <a:p>
            <a:pPr rtl="0"/>
            <a:r>
              <a:rPr lang="it-IT" noProof="0"/>
              <a:t>Aggiungere il titolo qui</a:t>
            </a:r>
          </a:p>
        </p:txBody>
      </p:sp>
      <p:sp>
        <p:nvSpPr>
          <p:cNvPr id="3" name="Segnaposto numero diapositiva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rtlCol="0"/>
          <a:lstStyle/>
          <a:p>
            <a:pPr rtl="0"/>
            <a:fld id="{75D75D45-ECC0-BE49-BEE9-DCEB92F451F1}" type="slidenum">
              <a:rPr lang="it-IT" noProof="0" smtClean="0"/>
              <a:t>‹N›</a:t>
            </a:fld>
            <a:endParaRPr lang="it-IT" noProof="0"/>
          </a:p>
        </p:txBody>
      </p:sp>
      <p:sp>
        <p:nvSpPr>
          <p:cNvPr id="4" name="Segnaposto piè di pagina 3">
            <a:extLst>
              <a:ext uri="{FF2B5EF4-FFF2-40B4-BE49-F238E27FC236}">
                <a16:creationId xmlns:a16="http://schemas.microsoft.com/office/drawing/2014/main" id="{311B683A-0176-FB4C-BCB8-5CD00A26B8D8}"/>
              </a:ext>
            </a:extLst>
          </p:cNvPr>
          <p:cNvSpPr>
            <a:spLocks noGrp="1"/>
          </p:cNvSpPr>
          <p:nvPr>
            <p:ph type="ftr" sz="quarter" idx="11"/>
          </p:nvPr>
        </p:nvSpPr>
        <p:spPr/>
        <p:txBody>
          <a:bodyPr rtlCol="0"/>
          <a:lstStyle/>
          <a:p>
            <a:pPr rtl="0"/>
            <a:endParaRPr lang="it-IT" noProof="0"/>
          </a:p>
        </p:txBody>
      </p:sp>
      <p:sp>
        <p:nvSpPr>
          <p:cNvPr id="9" name="Segnaposto immagine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0" name="Segnaposto immagine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1" name="Segnaposto immagine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12" name="Segnaposto immagine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21" name="Segnaposto immagine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rtlCol="0">
            <a:normAutofit/>
          </a:bodyPr>
          <a:lstStyle>
            <a:lvl1pPr marL="0" indent="0">
              <a:buNone/>
              <a:defRPr sz="1400"/>
            </a:lvl1pPr>
          </a:lstStyle>
          <a:p>
            <a:pPr rtl="0"/>
            <a:r>
              <a:rPr lang="it-IT" noProof="0"/>
              <a:t>Fare clic sull'icona per inserire un'immagine</a:t>
            </a:r>
          </a:p>
        </p:txBody>
      </p:sp>
      <p:sp>
        <p:nvSpPr>
          <p:cNvPr id="23" name="Segnaposto testo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rtlCol="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it-IT" noProof="0"/>
              <a:t>Immetti la didascalia qui</a:t>
            </a:r>
          </a:p>
        </p:txBody>
      </p:sp>
      <p:sp>
        <p:nvSpPr>
          <p:cNvPr id="25" name="Segnaposto testo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6" name="Segnaposto testo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7" name="Segnaposto testo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28" name="Segnaposto testo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cxnSp>
        <p:nvCxnSpPr>
          <p:cNvPr id="30" name="Connettore diritto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6" name="Segnaposto immagine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37" name="Segnaposto immagine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38" name="Segnaposto immagine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39" name="Segnaposto immagine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40" name="Segnaposto testo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41" name="Segnaposto testo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42" name="Segnaposto testo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
        <p:nvSpPr>
          <p:cNvPr id="43" name="Segnaposto testo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rtlCol="0"/>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rtl="0"/>
            <a:r>
              <a:rPr lang="it-IT" noProof="0"/>
              <a:t>Didascalia, nome</a:t>
            </a:r>
          </a:p>
        </p:txBody>
      </p:sp>
    </p:spTree>
    <p:extLst>
      <p:ext uri="{BB962C8B-B14F-4D97-AF65-F5344CB8AC3E}">
        <p14:creationId xmlns:p14="http://schemas.microsoft.com/office/powerpoint/2010/main" val="129115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rtlCol="0">
            <a:normAutofit/>
          </a:bodyPr>
          <a:lstStyle>
            <a:lvl1pPr algn="ctr">
              <a:defRPr sz="7200">
                <a:solidFill>
                  <a:schemeClr val="bg1"/>
                </a:solidFill>
              </a:defRPr>
            </a:lvl1pPr>
          </a:lstStyle>
          <a:p>
            <a:pPr rtl="0"/>
            <a:r>
              <a:rPr lang="it-IT" noProof="0"/>
              <a:t>CLASSE DEL</a:t>
            </a:r>
          </a:p>
        </p:txBody>
      </p:sp>
      <p:sp>
        <p:nvSpPr>
          <p:cNvPr id="4" name="Segnaposto piè di pagina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rtlCol="0"/>
          <a:lstStyle>
            <a:lvl1pPr algn="l">
              <a:defRPr>
                <a:solidFill>
                  <a:schemeClr val="tx1"/>
                </a:solidFill>
              </a:defRPr>
            </a:lvl1pPr>
          </a:lstStyle>
          <a:p>
            <a:pPr rtl="0"/>
            <a:endParaRPr lang="it-IT" noProof="0"/>
          </a:p>
        </p:txBody>
      </p:sp>
      <p:sp>
        <p:nvSpPr>
          <p:cNvPr id="5" name="Segnaposto numero diapositiva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rtlCol="0"/>
          <a:lstStyle>
            <a:lvl1pPr>
              <a:defRPr>
                <a:solidFill>
                  <a:schemeClr val="tx1"/>
                </a:solidFill>
              </a:defRPr>
            </a:lvl1pPr>
          </a:lstStyle>
          <a:p>
            <a:pPr rtl="0"/>
            <a:fld id="{75D75D45-ECC0-BE49-BEE9-DCEB92F451F1}" type="slidenum">
              <a:rPr lang="it-IT" noProof="0" smtClean="0"/>
              <a:pPr/>
              <a:t>‹N›</a:t>
            </a:fld>
            <a:endParaRPr lang="it-IT" noProof="0"/>
          </a:p>
        </p:txBody>
      </p:sp>
      <p:sp>
        <p:nvSpPr>
          <p:cNvPr id="9" name="Rettangolo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Segnaposto testo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rtlCol="0"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rtl="0"/>
            <a:r>
              <a:rPr lang="it-IT" noProof="0"/>
              <a:t>2000</a:t>
            </a:r>
          </a:p>
        </p:txBody>
      </p:sp>
      <p:sp>
        <p:nvSpPr>
          <p:cNvPr id="18" name="Segnaposto testo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rtlCol="0">
            <a:normAutofit/>
          </a:bodyPr>
          <a:lstStyle>
            <a:lvl1pPr marL="0" indent="0" algn="ctr">
              <a:buNone/>
              <a:defRPr sz="7200">
                <a:solidFill>
                  <a:schemeClr val="bg1"/>
                </a:solidFill>
              </a:defRPr>
            </a:lvl1pPr>
          </a:lstStyle>
          <a:p>
            <a:pPr lvl="0" rtl="0"/>
            <a:r>
              <a:rPr lang="it-IT" noProof="0"/>
              <a:t>RIMPATRIATA</a:t>
            </a:r>
          </a:p>
        </p:txBody>
      </p:sp>
      <p:sp>
        <p:nvSpPr>
          <p:cNvPr id="20" name="Segnaposto immagine 19">
            <a:extLst>
              <a:ext uri="{FF2B5EF4-FFF2-40B4-BE49-F238E27FC236}">
                <a16:creationId xmlns:a16="http://schemas.microsoft.com/office/drawing/2014/main" id="{6380CF68-3E23-EA4E-B0AC-C4A2EDCAAA6B}"/>
              </a:ext>
            </a:extLst>
          </p:cNvPr>
          <p:cNvSpPr>
            <a:spLocks noGrp="1"/>
          </p:cNvSpPr>
          <p:nvPr>
            <p:ph type="pic" sz="quarter" idx="15"/>
          </p:nvPr>
        </p:nvSpPr>
        <p:spPr>
          <a:xfrm rot="316905">
            <a:off x="433868"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1" name="Segnaposto immagine 19">
            <a:extLst>
              <a:ext uri="{FF2B5EF4-FFF2-40B4-BE49-F238E27FC236}">
                <a16:creationId xmlns:a16="http://schemas.microsoft.com/office/drawing/2014/main" id="{E68DF7C5-7C70-314B-BD08-2AA6B9867FB8}"/>
              </a:ext>
            </a:extLst>
          </p:cNvPr>
          <p:cNvSpPr>
            <a:spLocks noGrp="1"/>
          </p:cNvSpPr>
          <p:nvPr>
            <p:ph type="pic" sz="quarter" idx="16"/>
          </p:nvPr>
        </p:nvSpPr>
        <p:spPr>
          <a:xfrm rot="21092179">
            <a:off x="391364"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2" name="Segnaposto immagine 19">
            <a:extLst>
              <a:ext uri="{FF2B5EF4-FFF2-40B4-BE49-F238E27FC236}">
                <a16:creationId xmlns:a16="http://schemas.microsoft.com/office/drawing/2014/main" id="{65A91769-5105-CC41-B8DF-34D0476724D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4" name="Segnaposto immagine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1846858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 immagi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6" name="Segnaposto immagine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7" name="Segnaposto immagine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8" name="Segnaposto immagine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13" name="Titolo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1020847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nque immagi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6" name="Segnaposto immagine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9" name="Segnaposto immagine 19">
            <a:extLst>
              <a:ext uri="{FF2B5EF4-FFF2-40B4-BE49-F238E27FC236}">
                <a16:creationId xmlns:a16="http://schemas.microsoft.com/office/drawing/2014/main" id="{007E573D-E86E-994E-B23C-128AEFB4DB45}"/>
              </a:ext>
            </a:extLst>
          </p:cNvPr>
          <p:cNvSpPr>
            <a:spLocks noGrp="1"/>
          </p:cNvSpPr>
          <p:nvPr>
            <p:ph type="pic" sz="quarter" idx="18"/>
          </p:nvPr>
        </p:nvSpPr>
        <p:spPr>
          <a:xfrm rot="160824">
            <a:off x="3992999" y="1643516"/>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7" name="Segnaposto immagine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10" name="Segnaposto immagine 19">
            <a:extLst>
              <a:ext uri="{FF2B5EF4-FFF2-40B4-BE49-F238E27FC236}">
                <a16:creationId xmlns:a16="http://schemas.microsoft.com/office/drawing/2014/main" id="{C4DDD8F0-D18E-2840-A6EC-92ADEB43C597}"/>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11" name="Triangolo rettangolo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Triangolo rettangolo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Triangolo rettangolo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Triangolo rettangolo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Segnaposto immagine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1293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bum con tre immagi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egnaposto immagine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11" name="Triangolo rettangol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Triangolo rettangol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Triangolo rettangol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Triangolo rettango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Triangolo rettangolo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Triangolo rettangolo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Triangolo rettangolo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Triangolo rettangolo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Triangolo a destra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Triangolo rettangolo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Triangolo rettangolo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Triangolo a destra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Segnaposto immagine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2956353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magine con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Segnaposto immagine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32" name="Segnaposto immagine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11" name="Triangolo rettangol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Triangolo rettangol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Triangolo rettangol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Triangolo rettango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Triangolo a destra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Triangolo rettango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Triangolo a destra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Segnaposto testo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rtlCol="0"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it-IT" noProof="0"/>
              <a:t>Testo badge</a:t>
            </a:r>
          </a:p>
        </p:txBody>
      </p:sp>
      <p:sp>
        <p:nvSpPr>
          <p:cNvPr id="25" name="Rettangolo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Segnaposto testo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noProof="0"/>
              <a:t>Lorem ipsum dolor sit amet, consectetur adipiscing elit, sed do eiusod tempor. Lorem ipsum dolor sit amet, consectetur adipiscing elit, sed do eiusod tempor. Lorem ipsum dolor sit amet, consectetur adipiscing elit.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it-IT" noProof="0"/>
          </a:p>
        </p:txBody>
      </p:sp>
      <p:sp>
        <p:nvSpPr>
          <p:cNvPr id="30" name="Rettangolo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Segnaposto testo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noProof="0"/>
              <a:t>Lorem ipsum dolor sit amet, consectetur adipiscing elit, sed do eiusod.</a:t>
            </a:r>
          </a:p>
        </p:txBody>
      </p:sp>
    </p:spTree>
    <p:extLst>
      <p:ext uri="{BB962C8B-B14F-4D97-AF65-F5344CB8AC3E}">
        <p14:creationId xmlns:p14="http://schemas.microsoft.com/office/powerpoint/2010/main" val="23279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magini con didasca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Segnaposto immagine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11" name="Triangolo rettangolo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Triangolo rettangolo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Triangolo rettangolo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4" name="Triangolo rettangolo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Triangolo a destra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Triangolo rettango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Triangolo a destra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Rettangolo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Segnaposto testo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noProof="0"/>
              <a:t>Lorem ipsum dolor sit amet, consectetur adipiscing elit, sed do eiusod tempor.</a:t>
            </a:r>
          </a:p>
        </p:txBody>
      </p:sp>
      <p:sp>
        <p:nvSpPr>
          <p:cNvPr id="30" name="Rettangolo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Segnaposto testo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noProof="0"/>
              <a:t>Lorem ipsum dolor sit amet, consectetur adipiscing elit, sed do eiusod.</a:t>
            </a:r>
          </a:p>
        </p:txBody>
      </p:sp>
      <p:sp>
        <p:nvSpPr>
          <p:cNvPr id="22" name="Triangolo rettangolo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185968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Pr>
        <a:solidFill>
          <a:schemeClr val="accent6">
            <a:lumMod val="50000"/>
          </a:schemeClr>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rtlCol="0"/>
          <a:lstStyle/>
          <a:p>
            <a:pPr rtl="0"/>
            <a:r>
              <a:rPr lang="it-IT" noProof="0"/>
              <a:t>Fare clic per modificare lo stile del titolo dello schema</a:t>
            </a:r>
            <a:endParaRPr lang="it-IT" noProof="0" dirty="0"/>
          </a:p>
        </p:txBody>
      </p:sp>
      <p:sp>
        <p:nvSpPr>
          <p:cNvPr id="3" name="Segnaposto contenuto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piè di pagina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rtlCol="0"/>
          <a:lstStyle/>
          <a:p>
            <a:pPr rtl="0"/>
            <a:endParaRPr lang="it-IT" noProof="0"/>
          </a:p>
        </p:txBody>
      </p:sp>
      <p:sp>
        <p:nvSpPr>
          <p:cNvPr id="6" name="Segnaposto numero diapositiva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rtlCol="0"/>
          <a:lstStyle/>
          <a:p>
            <a:pPr rtl="0"/>
            <a:fld id="{75D75D45-ECC0-BE49-BEE9-DCEB92F451F1}" type="slidenum">
              <a:rPr lang="it-IT" noProof="0" smtClean="0"/>
              <a:t>‹N›</a:t>
            </a:fld>
            <a:endParaRPr lang="it-IT" noProof="0"/>
          </a:p>
        </p:txBody>
      </p:sp>
    </p:spTree>
    <p:extLst>
      <p:ext uri="{BB962C8B-B14F-4D97-AF65-F5344CB8AC3E}">
        <p14:creationId xmlns:p14="http://schemas.microsoft.com/office/powerpoint/2010/main" val="203976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oto con didasca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rtlCol="0">
            <a:normAutofit/>
          </a:bodyPr>
          <a:lstStyle>
            <a:lvl1pPr algn="ctr">
              <a:defRPr sz="28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8" name="Segnaposto immagine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
        <p:nvSpPr>
          <p:cNvPr id="21" name="Triangolo a destra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Triangolo rettangolo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Triangolo a destra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Triangolo rettangolo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Triangolo a destra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Triangolo a destra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Triangolo rettangolo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Triangolo rettangolo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Segnaposto immagine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35" name="Segnaposto immagine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Font typeface="Arial" panose="020B0604020202020204" pitchFamily="34" charse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239451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lbum con tre immagi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rtlCol="0">
            <a:normAutofit/>
          </a:bodyPr>
          <a:lstStyle>
            <a:lvl1pPr algn="ctr">
              <a:defRPr sz="4000">
                <a:solidFill>
                  <a:schemeClr val="bg1"/>
                </a:solidFill>
              </a:defRPr>
            </a:lvl1pPr>
          </a:lstStyle>
          <a:p>
            <a:pPr rtl="0"/>
            <a:r>
              <a:rPr lang="it-IT" noProof="0"/>
              <a:t>Fare clic per modificare lo stile del titolo dello schema</a:t>
            </a:r>
            <a:endParaRPr lang="it-IT" noProof="0" dirty="0"/>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21" name="Triangolo a destra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Triangolo rettangolo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Triangolo rettangolo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Triangolo a destra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9" name="Triangolo a destra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0" name="Triangolo rettangolo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1" name="Triangolo rettangolo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Triangolo rettangolo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3" name="Rettangolo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6" name="Triangolo rettangolo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7" name="Triangolo rettangolo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8" name="Triangolo rettangolo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9" name="Triangolo rettangolo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1" name="Triangolo rettangolo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2" name="Triangolo rettangolo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3" name="Triangolo rettangolo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4" name="Triangolo rettangolo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5" name="Rettangolo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6" name="Segnaposto immagine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58" name="Segnaposto immagine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59" name="Segnaposto immagine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
        <p:nvSpPr>
          <p:cNvPr id="60" name="Segnaposto immagine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167366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an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it-IT" noProof="0"/>
              <a:t>SONO TRASCORSI</a:t>
            </a:r>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grpSp>
        <p:nvGrpSpPr>
          <p:cNvPr id="16" name="Elemento grafico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igura a mano libera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pPr rtl="0"/>
              <a:endParaRPr lang="it-IT" noProof="0"/>
            </a:p>
          </p:txBody>
        </p:sp>
        <p:sp>
          <p:nvSpPr>
            <p:cNvPr id="18" name="Figura a mano libera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pPr rtl="0"/>
              <a:endParaRPr lang="it-IT" noProof="0"/>
            </a:p>
          </p:txBody>
        </p:sp>
      </p:grpSp>
      <p:sp>
        <p:nvSpPr>
          <p:cNvPr id="20" name="Segnaposto tes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it-IT" noProof="0"/>
              <a:t>ANNI!</a:t>
            </a:r>
          </a:p>
        </p:txBody>
      </p:sp>
      <p:sp>
        <p:nvSpPr>
          <p:cNvPr id="22" name="Segnaposto immagine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3" name="Rettango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Segnaposto immagine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5" name="Segnaposto immagine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7" name="Segnaposto immagine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9" name="Segnaposto immagine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2719937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an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it-IT" noProof="0"/>
              <a:t>SONO TRASCORSI</a:t>
            </a:r>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20" name="Segnaposto tes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it-IT" noProof="0"/>
              <a:t>ANNI!</a:t>
            </a:r>
          </a:p>
        </p:txBody>
      </p:sp>
      <p:sp>
        <p:nvSpPr>
          <p:cNvPr id="23" name="Rettango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Segnaposto immagine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5" name="Segnaposto immagine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7" name="Segnaposto immagine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9" name="Segnaposto immagine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grpSp>
        <p:nvGrpSpPr>
          <p:cNvPr id="7" name="Elemento grafico 5">
            <a:extLst>
              <a:ext uri="{FF2B5EF4-FFF2-40B4-BE49-F238E27FC236}">
                <a16:creationId xmlns:a16="http://schemas.microsoft.com/office/drawing/2014/main" id="{969DDAA1-3E63-C44C-B250-631AE5CB26D5}"/>
              </a:ext>
            </a:extLst>
          </p:cNvPr>
          <p:cNvGrpSpPr/>
          <p:nvPr/>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8" name="Figura a mano libera 7">
              <a:extLst>
                <a:ext uri="{FF2B5EF4-FFF2-40B4-BE49-F238E27FC236}">
                  <a16:creationId xmlns:a16="http://schemas.microsoft.com/office/drawing/2014/main" id="{CDD8832B-E140-354C-924A-5631D5148290}"/>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pPr rtl="0"/>
              <a:endParaRPr lang="it-IT" noProof="0"/>
            </a:p>
          </p:txBody>
        </p:sp>
        <p:sp>
          <p:nvSpPr>
            <p:cNvPr id="9" name="Figura a mano libera 8">
              <a:extLst>
                <a:ext uri="{FF2B5EF4-FFF2-40B4-BE49-F238E27FC236}">
                  <a16:creationId xmlns:a16="http://schemas.microsoft.com/office/drawing/2014/main" id="{0F67844C-5F7A-AE40-A4C1-4A612C2E1D97}"/>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pPr rtl="0"/>
              <a:endParaRPr lang="it-IT" noProof="0"/>
            </a:p>
          </p:txBody>
        </p:sp>
      </p:grpSp>
      <p:sp>
        <p:nvSpPr>
          <p:cNvPr id="22" name="Segnaposto immagine 21">
            <a:extLst>
              <a:ext uri="{FF2B5EF4-FFF2-40B4-BE49-F238E27FC236}">
                <a16:creationId xmlns:a16="http://schemas.microsoft.com/office/drawing/2014/main" id="{A90C9CF9-3653-574F-B137-6402A5E88614}"/>
              </a:ext>
            </a:extLst>
          </p:cNvPr>
          <p:cNvSpPr>
            <a:spLocks noGrp="1"/>
          </p:cNvSpPr>
          <p:nvPr>
            <p:ph type="pic" sz="quarter" idx="13"/>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2826508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an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it-IT" noProof="0"/>
              <a:t>SONO TRASCORSI</a:t>
            </a:r>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20" name="Segnaposto tes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it-IT" noProof="0"/>
              <a:t>ANNI!</a:t>
            </a:r>
          </a:p>
        </p:txBody>
      </p:sp>
      <p:sp>
        <p:nvSpPr>
          <p:cNvPr id="23" name="Rettango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Segnaposto immagine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5" name="Segnaposto immagine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7" name="Segnaposto immagine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9" name="Segnaposto immagine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grpSp>
        <p:nvGrpSpPr>
          <p:cNvPr id="5" name="Elemento grafico 5">
            <a:extLst>
              <a:ext uri="{FF2B5EF4-FFF2-40B4-BE49-F238E27FC236}">
                <a16:creationId xmlns:a16="http://schemas.microsoft.com/office/drawing/2014/main" id="{969DDAA1-3E63-C44C-B250-631AE5CB26D5}"/>
              </a:ext>
            </a:extLst>
          </p:cNvPr>
          <p:cNvGrpSpPr/>
          <p:nvPr/>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7" name="Figura a mano libera 6">
              <a:extLst>
                <a:ext uri="{FF2B5EF4-FFF2-40B4-BE49-F238E27FC236}">
                  <a16:creationId xmlns:a16="http://schemas.microsoft.com/office/drawing/2014/main" id="{40A24DA3-730A-B04E-B0B1-30651A0E5CCE}"/>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pPr rtl="0"/>
              <a:endParaRPr lang="it-IT" noProof="0"/>
            </a:p>
          </p:txBody>
        </p:sp>
        <p:sp>
          <p:nvSpPr>
            <p:cNvPr id="8" name="Figura a mano libera 7">
              <a:extLst>
                <a:ext uri="{FF2B5EF4-FFF2-40B4-BE49-F238E27FC236}">
                  <a16:creationId xmlns:a16="http://schemas.microsoft.com/office/drawing/2014/main" id="{31C49A1A-89DA-6648-B37E-5B37082FC7EF}"/>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pPr rtl="0"/>
              <a:endParaRPr lang="it-IT" noProof="0"/>
            </a:p>
          </p:txBody>
        </p:sp>
      </p:grpSp>
      <p:sp>
        <p:nvSpPr>
          <p:cNvPr id="22" name="Segnaposto immagine 21">
            <a:extLst>
              <a:ext uri="{FF2B5EF4-FFF2-40B4-BE49-F238E27FC236}">
                <a16:creationId xmlns:a16="http://schemas.microsoft.com/office/drawing/2014/main" id="{A90C9CF9-3653-574F-B137-6402A5E88614}"/>
              </a:ext>
            </a:extLst>
          </p:cNvPr>
          <p:cNvSpPr>
            <a:spLocks noGrp="1"/>
          </p:cNvSpPr>
          <p:nvPr>
            <p:ph type="pic" sz="quarter" idx="13"/>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3613209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an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it-IT" noProof="0"/>
              <a:t>SONO TRASCORSI</a:t>
            </a:r>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20" name="Segnaposto tes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it-IT" noProof="0"/>
              <a:t>ANNI!</a:t>
            </a:r>
          </a:p>
        </p:txBody>
      </p:sp>
      <p:sp>
        <p:nvSpPr>
          <p:cNvPr id="23" name="Rettango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Segnaposto immagine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5" name="Segnaposto immagine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7" name="Segnaposto immagine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9" name="Segnaposto immagine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grpSp>
        <p:nvGrpSpPr>
          <p:cNvPr id="5" name="Elemento grafico 5">
            <a:extLst>
              <a:ext uri="{FF2B5EF4-FFF2-40B4-BE49-F238E27FC236}">
                <a16:creationId xmlns:a16="http://schemas.microsoft.com/office/drawing/2014/main" id="{969DDAA1-3E63-C44C-B250-631AE5CB26D5}"/>
              </a:ext>
            </a:extLst>
          </p:cNvPr>
          <p:cNvGrpSpPr/>
          <p:nvPr/>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7" name="Figura a mano libera 6">
              <a:extLst>
                <a:ext uri="{FF2B5EF4-FFF2-40B4-BE49-F238E27FC236}">
                  <a16:creationId xmlns:a16="http://schemas.microsoft.com/office/drawing/2014/main" id="{E3253D8A-27C3-AD49-95A1-E37E7DFC82D4}"/>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pPr rtl="0"/>
              <a:endParaRPr lang="it-IT" noProof="0"/>
            </a:p>
          </p:txBody>
        </p:sp>
        <p:sp>
          <p:nvSpPr>
            <p:cNvPr id="8" name="Figura a mano libera 7">
              <a:extLst>
                <a:ext uri="{FF2B5EF4-FFF2-40B4-BE49-F238E27FC236}">
                  <a16:creationId xmlns:a16="http://schemas.microsoft.com/office/drawing/2014/main" id="{0A1666CB-25E1-5745-B70C-C4D28062B6B5}"/>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pPr rtl="0"/>
              <a:endParaRPr lang="it-IT" noProof="0"/>
            </a:p>
          </p:txBody>
        </p:sp>
      </p:grpSp>
      <p:sp>
        <p:nvSpPr>
          <p:cNvPr id="22" name="Segnaposto immagine 21">
            <a:extLst>
              <a:ext uri="{FF2B5EF4-FFF2-40B4-BE49-F238E27FC236}">
                <a16:creationId xmlns:a16="http://schemas.microsoft.com/office/drawing/2014/main" id="{A90C9CF9-3653-574F-B137-6402A5E88614}"/>
              </a:ext>
            </a:extLst>
          </p:cNvPr>
          <p:cNvSpPr>
            <a:spLocks noGrp="1"/>
          </p:cNvSpPr>
          <p:nvPr>
            <p:ph type="pic" sz="quarter" idx="13"/>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728977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ann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Elemento grafico 5">
            <a:extLst>
              <a:ext uri="{FF2B5EF4-FFF2-40B4-BE49-F238E27FC236}">
                <a16:creationId xmlns:a16="http://schemas.microsoft.com/office/drawing/2014/main" id="{969DDAA1-3E63-C44C-B250-631AE5CB26D5}"/>
              </a:ext>
            </a:extLst>
          </p:cNvPr>
          <p:cNvGrpSpPr/>
          <p:nvPr/>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7" name="Figura a mano libera 6">
              <a:extLst>
                <a:ext uri="{FF2B5EF4-FFF2-40B4-BE49-F238E27FC236}">
                  <a16:creationId xmlns:a16="http://schemas.microsoft.com/office/drawing/2014/main" id="{AD7751F4-8C48-0844-879F-BDE7EAD2B299}"/>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pPr rtl="0"/>
              <a:endParaRPr lang="it-IT" noProof="0"/>
            </a:p>
          </p:txBody>
        </p:sp>
        <p:sp>
          <p:nvSpPr>
            <p:cNvPr id="8" name="Figura a mano libera 7">
              <a:extLst>
                <a:ext uri="{FF2B5EF4-FFF2-40B4-BE49-F238E27FC236}">
                  <a16:creationId xmlns:a16="http://schemas.microsoft.com/office/drawing/2014/main" id="{AE8C9609-E4E8-F74F-AEFE-753188168382}"/>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pPr rtl="0"/>
              <a:endParaRPr lang="it-IT" noProof="0"/>
            </a:p>
          </p:txBody>
        </p:sp>
      </p:grpSp>
      <p:sp>
        <p:nvSpPr>
          <p:cNvPr id="2" name="Titolo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rtlCol="0">
            <a:noAutofit/>
          </a:bodyPr>
          <a:lstStyle>
            <a:lvl1pPr algn="ctr">
              <a:defRPr sz="8000">
                <a:solidFill>
                  <a:schemeClr val="bg1"/>
                </a:solidFill>
              </a:defRPr>
            </a:lvl1pPr>
          </a:lstStyle>
          <a:p>
            <a:pPr rtl="0"/>
            <a:r>
              <a:rPr lang="it-IT" noProof="0"/>
              <a:t>SONO TRASCORSI</a:t>
            </a:r>
          </a:p>
        </p:txBody>
      </p:sp>
      <p:sp>
        <p:nvSpPr>
          <p:cNvPr id="3" name="Segnaposto piè di pagina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
        <p:nvSpPr>
          <p:cNvPr id="20" name="Segnaposto testo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rtlCol="0">
            <a:normAutofit/>
          </a:bodyPr>
          <a:lstStyle>
            <a:lvl1pPr marL="0" indent="0" algn="ctr">
              <a:buNone/>
              <a:defRPr sz="8000">
                <a:solidFill>
                  <a:schemeClr val="bg1"/>
                </a:solidFill>
              </a:defRPr>
            </a:lvl1pPr>
          </a:lstStyle>
          <a:p>
            <a:pPr lvl="0" rtl="0"/>
            <a:r>
              <a:rPr lang="it-IT" noProof="0"/>
              <a:t>ANNI!</a:t>
            </a:r>
          </a:p>
        </p:txBody>
      </p:sp>
      <p:sp>
        <p:nvSpPr>
          <p:cNvPr id="22" name="Segnaposto immagine 21">
            <a:extLst>
              <a:ext uri="{FF2B5EF4-FFF2-40B4-BE49-F238E27FC236}">
                <a16:creationId xmlns:a16="http://schemas.microsoft.com/office/drawing/2014/main" id="{A90C9CF9-3653-574F-B137-6402A5E88614}"/>
              </a:ext>
            </a:extLst>
          </p:cNvPr>
          <p:cNvSpPr>
            <a:spLocks noGrp="1"/>
          </p:cNvSpPr>
          <p:nvPr>
            <p:ph type="pic" sz="quarter" idx="13"/>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3" name="Rettangolo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4" name="Segnaposto immagine 19">
            <a:extLst>
              <a:ext uri="{FF2B5EF4-FFF2-40B4-BE49-F238E27FC236}">
                <a16:creationId xmlns:a16="http://schemas.microsoft.com/office/drawing/2014/main" id="{8C7F3A4B-4C6A-F745-9E8C-649FA3CD54D0}"/>
              </a:ext>
            </a:extLst>
          </p:cNvPr>
          <p:cNvSpPr>
            <a:spLocks noGrp="1"/>
          </p:cNvSpPr>
          <p:nvPr>
            <p:ph type="pic" sz="quarter" idx="15"/>
          </p:nvPr>
        </p:nvSpPr>
        <p:spPr>
          <a:xfrm rot="316905">
            <a:off x="695227"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5" name="Segnaposto immagine 19">
            <a:extLst>
              <a:ext uri="{FF2B5EF4-FFF2-40B4-BE49-F238E27FC236}">
                <a16:creationId xmlns:a16="http://schemas.microsoft.com/office/drawing/2014/main" id="{798D3E9B-1353-454F-9A95-AC1B68DC0216}"/>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6" name="Segnaposto immagine 19">
            <a:extLst>
              <a:ext uri="{FF2B5EF4-FFF2-40B4-BE49-F238E27FC236}">
                <a16:creationId xmlns:a16="http://schemas.microsoft.com/office/drawing/2014/main" id="{DF89EDB5-1642-1646-AD29-907EEAEB499F}"/>
              </a:ext>
            </a:extLst>
          </p:cNvPr>
          <p:cNvSpPr>
            <a:spLocks noGrp="1"/>
          </p:cNvSpPr>
          <p:nvPr>
            <p:ph type="pic" sz="quarter" idx="17"/>
          </p:nvPr>
        </p:nvSpPr>
        <p:spPr>
          <a:xfrm rot="1075910">
            <a:off x="699401"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7" name="Segnaposto immagine 19">
            <a:extLst>
              <a:ext uri="{FF2B5EF4-FFF2-40B4-BE49-F238E27FC236}">
                <a16:creationId xmlns:a16="http://schemas.microsoft.com/office/drawing/2014/main" id="{D3442F85-7CF8-3A46-887D-F83CEC0ABDAC}"/>
              </a:ext>
            </a:extLst>
          </p:cNvPr>
          <p:cNvSpPr>
            <a:spLocks noGrp="1"/>
          </p:cNvSpPr>
          <p:nvPr>
            <p:ph type="pic" sz="quarter" idx="18"/>
          </p:nvPr>
        </p:nvSpPr>
        <p:spPr>
          <a:xfrm rot="21283095" flipH="1">
            <a:off x="9861530" y="4049279"/>
            <a:ext cx="1548267"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8" name="Segnaposto immagine 19">
            <a:extLst>
              <a:ext uri="{FF2B5EF4-FFF2-40B4-BE49-F238E27FC236}">
                <a16:creationId xmlns:a16="http://schemas.microsoft.com/office/drawing/2014/main" id="{1D7E637C-952F-5C4B-A3C2-317B34F41DDA}"/>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
        <p:nvSpPr>
          <p:cNvPr id="29" name="Segnaposto immagine 19">
            <a:extLst>
              <a:ext uri="{FF2B5EF4-FFF2-40B4-BE49-F238E27FC236}">
                <a16:creationId xmlns:a16="http://schemas.microsoft.com/office/drawing/2014/main" id="{852EB6CB-FF6E-254B-83B9-A11893F658C3}"/>
              </a:ext>
            </a:extLst>
          </p:cNvPr>
          <p:cNvSpPr>
            <a:spLocks noGrp="1"/>
          </p:cNvSpPr>
          <p:nvPr>
            <p:ph type="pic" sz="quarter" idx="20"/>
          </p:nvPr>
        </p:nvSpPr>
        <p:spPr>
          <a:xfrm rot="20524090" flipH="1">
            <a:off x="9865704"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rtlCol="0">
            <a:normAutofit/>
          </a:bodyPr>
          <a:lstStyle>
            <a:lvl1pPr marL="0" indent="0">
              <a:buNone/>
              <a:defRPr sz="1400"/>
            </a:lvl1pPr>
          </a:lstStyle>
          <a:p>
            <a:pPr rtl="0"/>
            <a:r>
              <a:rPr lang="it-IT" noProof="0"/>
              <a:t>Fare clic sull'icona per inserire un'immagine</a:t>
            </a:r>
          </a:p>
        </p:txBody>
      </p:sp>
    </p:spTree>
    <p:extLst>
      <p:ext uri="{BB962C8B-B14F-4D97-AF65-F5344CB8AC3E}">
        <p14:creationId xmlns:p14="http://schemas.microsoft.com/office/powerpoint/2010/main" val="3765438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rtlCol="0" anchor="b"/>
          <a:lstStyle>
            <a:lvl1pPr>
              <a:defRPr sz="6000">
                <a:solidFill>
                  <a:schemeClr val="bg1"/>
                </a:solidFill>
              </a:defRPr>
            </a:lvl1pPr>
          </a:lstStyle>
          <a:p>
            <a:pPr rtl="0"/>
            <a:r>
              <a:rPr lang="it-IT" noProof="0"/>
              <a:t>Fare clic per modificare lo stile del titolo dello schema</a:t>
            </a:r>
            <a:endParaRPr lang="it-IT" noProof="0" dirty="0"/>
          </a:p>
        </p:txBody>
      </p:sp>
      <p:sp>
        <p:nvSpPr>
          <p:cNvPr id="3" name="Segnaposto testo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gli stili del testo dello schema</a:t>
            </a:r>
          </a:p>
        </p:txBody>
      </p:sp>
      <p:sp>
        <p:nvSpPr>
          <p:cNvPr id="5" name="Segnaposto piè di pagina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6" name="Segnaposto numero diapositiva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grpSp>
        <p:nvGrpSpPr>
          <p:cNvPr id="13" name="Elemento grafico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igura a mano libera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pPr rtl="0"/>
              <a:endParaRPr lang="it-IT" noProof="0"/>
            </a:p>
          </p:txBody>
        </p:sp>
        <p:sp>
          <p:nvSpPr>
            <p:cNvPr id="15" name="Figura a mano libera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pPr rtl="0"/>
              <a:endParaRPr lang="it-IT" noProof="0"/>
            </a:p>
          </p:txBody>
        </p:sp>
        <p:sp>
          <p:nvSpPr>
            <p:cNvPr id="16" name="Figura a mano libera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it-IT" noProof="0"/>
            </a:p>
          </p:txBody>
        </p:sp>
        <p:sp>
          <p:nvSpPr>
            <p:cNvPr id="17" name="Figura a mano libera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pPr rtl="0"/>
              <a:endParaRPr lang="it-IT" noProof="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Pr>
        <a:solidFill>
          <a:schemeClr val="accent6">
            <a:lumMod val="50000"/>
          </a:schemeClr>
        </a:solidFill>
        <a:effectLst/>
      </p:bgPr>
    </p:bg>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C5F399E7-5587-F947-9A82-ABEFDE4977A6}"/>
              </a:ext>
            </a:extLst>
          </p:cNvPr>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rtlCol="0"/>
          <a:lstStyle>
            <a:lvl1pPr>
              <a:defRPr>
                <a:solidFill>
                  <a:schemeClr val="bg1"/>
                </a:solidFill>
              </a:defRPr>
            </a:lvl1pPr>
          </a:lstStyle>
          <a:p>
            <a:pPr rtl="0"/>
            <a:endParaRPr lang="it-IT" noProof="0"/>
          </a:p>
        </p:txBody>
      </p:sp>
      <p:sp>
        <p:nvSpPr>
          <p:cNvPr id="7" name="Segnaposto numero diapositiva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Tree>
    <p:extLst>
      <p:ext uri="{BB962C8B-B14F-4D97-AF65-F5344CB8AC3E}">
        <p14:creationId xmlns:p14="http://schemas.microsoft.com/office/powerpoint/2010/main" val="4253573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rtlCol="0"/>
          <a:lstStyle/>
          <a:p>
            <a:pPr rtl="0"/>
            <a:r>
              <a:rPr lang="it-IT" noProof="0"/>
              <a:t>Fare clic per modificare lo stile del titolo dello schema</a:t>
            </a:r>
            <a:endParaRPr lang="it-IT" noProof="0" dirty="0"/>
          </a:p>
        </p:txBody>
      </p:sp>
      <p:sp>
        <p:nvSpPr>
          <p:cNvPr id="3" name="Segnaposto testo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8" name="Segnaposto piè di pagina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9" name="Segnaposto numero diapositiva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Tree>
    <p:extLst>
      <p:ext uri="{BB962C8B-B14F-4D97-AF65-F5344CB8AC3E}">
        <p14:creationId xmlns:p14="http://schemas.microsoft.com/office/powerpoint/2010/main" val="423244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Pr>
        <a:blipFill>
          <a:blip r:embed="rId2"/>
          <a:stretch>
            <a:fillRect/>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2503C526-9214-5142-8E1C-A241DB735CA8}"/>
              </a:ext>
            </a:extLst>
          </p:cNvPr>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4" name="Segnaposto piè di pagina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rtlCol="0"/>
          <a:lstStyle>
            <a:lvl1pPr>
              <a:defRPr>
                <a:solidFill>
                  <a:schemeClr val="bg1"/>
                </a:solidFill>
              </a:defRPr>
            </a:lvl1pPr>
          </a:lstStyle>
          <a:p>
            <a:pPr rtl="0"/>
            <a:endParaRPr lang="it-IT" noProof="0"/>
          </a:p>
        </p:txBody>
      </p:sp>
      <p:sp>
        <p:nvSpPr>
          <p:cNvPr id="5" name="Segnaposto numero diapositiva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Tree>
    <p:extLst>
      <p:ext uri="{BB962C8B-B14F-4D97-AF65-F5344CB8AC3E}">
        <p14:creationId xmlns:p14="http://schemas.microsoft.com/office/powerpoint/2010/main" val="15561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bg>
      <p:bgPr>
        <a:solidFill>
          <a:schemeClr val="accent6">
            <a:lumMod val="50000"/>
          </a:schemeClr>
        </a:solidFill>
        <a:effectLst/>
      </p:bgPr>
    </p:bg>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rtlCol="0"/>
          <a:lstStyle>
            <a:lvl1pPr>
              <a:defRPr>
                <a:solidFill>
                  <a:schemeClr val="bg1"/>
                </a:solidFill>
              </a:defRPr>
            </a:lvl1pPr>
          </a:lstStyle>
          <a:p>
            <a:pPr rtl="0"/>
            <a:endParaRPr lang="it-IT" noProof="0"/>
          </a:p>
        </p:txBody>
      </p:sp>
      <p:sp>
        <p:nvSpPr>
          <p:cNvPr id="4" name="Segnaposto numero diapositiva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rtlCol="0"/>
          <a:lstStyle>
            <a:lvl1pPr>
              <a:defRPr>
                <a:solidFill>
                  <a:schemeClr val="bg1"/>
                </a:solidFill>
              </a:defRPr>
            </a:lvl1pPr>
          </a:lstStyle>
          <a:p>
            <a:pPr rtl="0"/>
            <a:fld id="{75D75D45-ECC0-BE49-BEE9-DCEB92F451F1}" type="slidenum">
              <a:rPr lang="it-IT" noProof="0" smtClean="0"/>
              <a:pPr/>
              <a:t>‹N›</a:t>
            </a:fld>
            <a:endParaRPr lang="it-IT" noProof="0"/>
          </a:p>
        </p:txBody>
      </p:sp>
    </p:spTree>
    <p:extLst>
      <p:ext uri="{BB962C8B-B14F-4D97-AF65-F5344CB8AC3E}">
        <p14:creationId xmlns:p14="http://schemas.microsoft.com/office/powerpoint/2010/main" val="92957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7" name="Rettangolo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rtlCol="0" anchor="b"/>
          <a:lstStyle>
            <a:lvl1pPr>
              <a:defRPr sz="3200"/>
            </a:lvl1pPr>
          </a:lstStyle>
          <a:p>
            <a:pPr rtl="0"/>
            <a:r>
              <a:rPr lang="it-IT" noProof="0"/>
              <a:t>Fare clic per modificare lo stile del titolo dello schema</a:t>
            </a:r>
            <a:endParaRPr lang="it-IT" noProof="0" dirty="0"/>
          </a:p>
        </p:txBody>
      </p:sp>
      <p:sp>
        <p:nvSpPr>
          <p:cNvPr id="3" name="Segnaposto contenuto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6" name="Segnaposto piè di pagina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rtlCol="0"/>
          <a:lstStyle/>
          <a:p>
            <a:pPr rtl="0"/>
            <a:endParaRPr lang="it-IT" noProof="0"/>
          </a:p>
        </p:txBody>
      </p:sp>
      <p:sp>
        <p:nvSpPr>
          <p:cNvPr id="7" name="Segnaposto numero diapositiva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rtlCol="0"/>
          <a:lstStyle/>
          <a:p>
            <a:pPr rtl="0"/>
            <a:fld id="{75D75D45-ECC0-BE49-BEE9-DCEB92F451F1}" type="slidenum">
              <a:rPr lang="it-IT" noProof="0" smtClean="0"/>
              <a:t>‹N›</a:t>
            </a:fld>
            <a:endParaRPr lang="it-IT" noProof="0"/>
          </a:p>
        </p:txBody>
      </p:sp>
      <p:grpSp>
        <p:nvGrpSpPr>
          <p:cNvPr id="11" name="Elemento grafico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igura a mano libera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pPr rtl="0"/>
              <a:endParaRPr lang="it-IT" noProof="0"/>
            </a:p>
          </p:txBody>
        </p:sp>
        <p:sp>
          <p:nvSpPr>
            <p:cNvPr id="13" name="Figura a mano libera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pPr rtl="0"/>
              <a:endParaRPr lang="it-IT" noProof="0"/>
            </a:p>
          </p:txBody>
        </p:sp>
        <p:sp>
          <p:nvSpPr>
            <p:cNvPr id="14" name="Figura a mano libera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pPr rtl="0"/>
              <a:endParaRPr lang="it-IT" noProof="0"/>
            </a:p>
          </p:txBody>
        </p:sp>
        <p:sp>
          <p:nvSpPr>
            <p:cNvPr id="15" name="Figura a mano libera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pPr rtl="0"/>
              <a:endParaRPr lang="it-IT" noProof="0"/>
            </a:p>
          </p:txBody>
        </p:sp>
      </p:grpSp>
    </p:spTree>
    <p:extLst>
      <p:ext uri="{BB962C8B-B14F-4D97-AF65-F5344CB8AC3E}">
        <p14:creationId xmlns:p14="http://schemas.microsoft.com/office/powerpoint/2010/main" val="421699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bg>
      <p:bgPr>
        <a:blipFill>
          <a:blip r:embed="rId2"/>
          <a:stretch>
            <a:fillRect/>
          </a:stretch>
        </a:blipFill>
        <a:effectLst/>
      </p:bgPr>
    </p:bg>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it-IT" noProof="0"/>
              <a:t>Fare clic per modificare lo stile del titolo dello schema</a:t>
            </a:r>
            <a:endParaRPr lang="it-IT" noProof="0" dirty="0"/>
          </a:p>
        </p:txBody>
      </p:sp>
      <p:sp>
        <p:nvSpPr>
          <p:cNvPr id="3" name="Segnaposto immagine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rtlCol="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6" name="Segnaposto piè di pagina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rtlCol="0"/>
          <a:lstStyle/>
          <a:p>
            <a:pPr rtl="0"/>
            <a:endParaRPr lang="it-IT" noProof="0"/>
          </a:p>
        </p:txBody>
      </p:sp>
      <p:sp>
        <p:nvSpPr>
          <p:cNvPr id="7" name="Segnaposto numero diapositiva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rtlCol="0"/>
          <a:lstStyle/>
          <a:p>
            <a:pPr rtl="0"/>
            <a:fld id="{75D75D45-ECC0-BE49-BEE9-DCEB92F451F1}" type="slidenum">
              <a:rPr lang="it-IT" noProof="0" smtClean="0"/>
              <a:t>‹N›</a:t>
            </a:fld>
            <a:endParaRPr lang="it-IT" noProof="0"/>
          </a:p>
        </p:txBody>
      </p:sp>
      <p:sp>
        <p:nvSpPr>
          <p:cNvPr id="9" name="Rettangolo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167610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dirty="0"/>
              <a:t>Fare clic per modificare lo stile del titolo dello schema</a:t>
            </a:r>
          </a:p>
        </p:txBody>
      </p:sp>
      <p:sp>
        <p:nvSpPr>
          <p:cNvPr id="3" name="Segnaposto testo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numero diapositiva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5D75D45-ECC0-BE49-BEE9-DCEB92F451F1}" type="slidenum">
              <a:rPr lang="it-IT" noProof="0" smtClean="0"/>
              <a:t>‹N›</a:t>
            </a:fld>
            <a:endParaRPr lang="it-IT" noProof="0"/>
          </a:p>
        </p:txBody>
      </p:sp>
      <p:sp>
        <p:nvSpPr>
          <p:cNvPr id="8" name="Segnaposto piè di pagina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it-IT" noProof="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64" r:id="rId23"/>
    <p:sldLayoutId id="2147483665" r:id="rId24"/>
    <p:sldLayoutId id="2147483666" r:id="rId25"/>
    <p:sldLayoutId id="2147483667" r:id="rId2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0BE5ED-9E3F-C947-87CE-87336D9CAB4F}"/>
              </a:ext>
            </a:extLst>
          </p:cNvPr>
          <p:cNvSpPr>
            <a:spLocks noGrp="1"/>
          </p:cNvSpPr>
          <p:nvPr>
            <p:ph type="title"/>
          </p:nvPr>
        </p:nvSpPr>
        <p:spPr/>
        <p:txBody>
          <a:bodyPr rtlCol="0">
            <a:noAutofit/>
          </a:bodyPr>
          <a:lstStyle/>
          <a:p>
            <a:pPr rtl="0"/>
            <a:r>
              <a:rPr lang="it-IT" sz="6200" dirty="0"/>
              <a:t>LA FELICITA’</a:t>
            </a:r>
          </a:p>
        </p:txBody>
      </p:sp>
      <p:sp>
        <p:nvSpPr>
          <p:cNvPr id="4" name="Segnaposto testo 3">
            <a:extLst>
              <a:ext uri="{FF2B5EF4-FFF2-40B4-BE49-F238E27FC236}">
                <a16:creationId xmlns:a16="http://schemas.microsoft.com/office/drawing/2014/main" id="{9BCEBAF6-826A-A84D-A080-E68FAC299F57}"/>
              </a:ext>
            </a:extLst>
          </p:cNvPr>
          <p:cNvSpPr>
            <a:spLocks noGrp="1"/>
          </p:cNvSpPr>
          <p:nvPr>
            <p:ph type="body" sz="quarter" idx="14"/>
          </p:nvPr>
        </p:nvSpPr>
        <p:spPr>
          <a:xfrm>
            <a:off x="3265256" y="2806844"/>
            <a:ext cx="5584825" cy="1153432"/>
          </a:xfrm>
        </p:spPr>
        <p:txBody>
          <a:bodyPr rtlCol="0">
            <a:noAutofit/>
          </a:bodyPr>
          <a:lstStyle/>
          <a:p>
            <a:pPr rtl="0"/>
            <a:r>
              <a:rPr lang="it-IT" sz="5400" dirty="0"/>
              <a:t>10 cose che ci rendono felici</a:t>
            </a:r>
          </a:p>
        </p:txBody>
      </p:sp>
      <p:pic>
        <p:nvPicPr>
          <p:cNvPr id="6" name="Segnaposto immagine 5">
            <a:extLst>
              <a:ext uri="{FF2B5EF4-FFF2-40B4-BE49-F238E27FC236}">
                <a16:creationId xmlns:a16="http://schemas.microsoft.com/office/drawing/2014/main" id="{8880027D-C397-4F9A-9D66-0BED53059D3E}"/>
              </a:ext>
            </a:extLst>
          </p:cNvPr>
          <p:cNvPicPr>
            <a:picLocks noGrp="1" noChangeAspect="1"/>
          </p:cNvPicPr>
          <p:nvPr>
            <p:ph type="pic" sz="quarter" idx="18"/>
          </p:nvPr>
        </p:nvPicPr>
        <p:blipFill>
          <a:blip r:embed="rId3"/>
          <a:srcRect t="23033" b="23033"/>
          <a:stretch>
            <a:fillRect/>
          </a:stretch>
        </p:blipFill>
        <p:spPr>
          <a:prstGeom prst="rect">
            <a:avLst/>
          </a:prstGeom>
        </p:spPr>
      </p:pic>
      <p:pic>
        <p:nvPicPr>
          <p:cNvPr id="22" name="Segnaposto immagine 21">
            <a:extLst>
              <a:ext uri="{FF2B5EF4-FFF2-40B4-BE49-F238E27FC236}">
                <a16:creationId xmlns:a16="http://schemas.microsoft.com/office/drawing/2014/main" id="{7FE64EDA-36F1-48FD-B6FE-A9577FFDB6D1}"/>
              </a:ext>
            </a:extLst>
          </p:cNvPr>
          <p:cNvPicPr>
            <a:picLocks noGrp="1" noChangeAspect="1"/>
          </p:cNvPicPr>
          <p:nvPr>
            <p:ph type="pic" sz="quarter" idx="17"/>
          </p:nvPr>
        </p:nvPicPr>
        <p:blipFill>
          <a:blip r:embed="rId4"/>
          <a:srcRect t="4918" b="4918"/>
          <a:stretch>
            <a:fillRect/>
          </a:stretch>
        </p:blipFill>
        <p:spPr>
          <a:prstGeom prst="rect">
            <a:avLst/>
          </a:prstGeom>
        </p:spPr>
      </p:pic>
      <p:pic>
        <p:nvPicPr>
          <p:cNvPr id="19" name="Segnaposto immagine 18">
            <a:extLst>
              <a:ext uri="{FF2B5EF4-FFF2-40B4-BE49-F238E27FC236}">
                <a16:creationId xmlns:a16="http://schemas.microsoft.com/office/drawing/2014/main" id="{0E0108DA-F2A0-4B9F-9811-4B461523D555}"/>
              </a:ext>
            </a:extLst>
          </p:cNvPr>
          <p:cNvPicPr>
            <a:picLocks noGrp="1" noChangeAspect="1"/>
          </p:cNvPicPr>
          <p:nvPr>
            <p:ph type="pic" sz="quarter" idx="16"/>
          </p:nvPr>
        </p:nvPicPr>
        <p:blipFill>
          <a:blip r:embed="rId5"/>
          <a:srcRect t="2172" b="2172"/>
          <a:stretch>
            <a:fillRect/>
          </a:stretch>
        </p:blipFill>
        <p:spPr>
          <a:prstGeom prst="rect">
            <a:avLst/>
          </a:prstGeom>
        </p:spPr>
      </p:pic>
      <p:pic>
        <p:nvPicPr>
          <p:cNvPr id="29" name="Segnaposto immagine 28">
            <a:extLst>
              <a:ext uri="{FF2B5EF4-FFF2-40B4-BE49-F238E27FC236}">
                <a16:creationId xmlns:a16="http://schemas.microsoft.com/office/drawing/2014/main" id="{74E7E531-6328-4C76-A4BD-8D63CBA4A46B}"/>
              </a:ext>
            </a:extLst>
          </p:cNvPr>
          <p:cNvPicPr>
            <a:picLocks noGrp="1" noChangeAspect="1"/>
          </p:cNvPicPr>
          <p:nvPr>
            <p:ph type="pic" sz="quarter" idx="15"/>
          </p:nvPr>
        </p:nvPicPr>
        <p:blipFill>
          <a:blip r:embed="rId6"/>
          <a:srcRect l="997" r="997"/>
          <a:stretch>
            <a:fillRect/>
          </a:stretch>
        </p:blipFill>
        <p:spPr>
          <a:prstGeom prst="rect">
            <a:avLst/>
          </a:prstGeom>
        </p:spPr>
      </p:pic>
    </p:spTree>
    <p:extLst>
      <p:ext uri="{BB962C8B-B14F-4D97-AF65-F5344CB8AC3E}">
        <p14:creationId xmlns:p14="http://schemas.microsoft.com/office/powerpoint/2010/main" val="4075606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F89323-BFEE-483E-93FE-F825618E015F}"/>
              </a:ext>
            </a:extLst>
          </p:cNvPr>
          <p:cNvSpPr>
            <a:spLocks noGrp="1"/>
          </p:cNvSpPr>
          <p:nvPr>
            <p:ph type="title"/>
          </p:nvPr>
        </p:nvSpPr>
        <p:spPr/>
        <p:txBody>
          <a:bodyPr>
            <a:normAutofit/>
          </a:bodyPr>
          <a:lstStyle/>
          <a:p>
            <a:pPr algn="ctr"/>
            <a:r>
              <a:rPr lang="it-IT" sz="6000" dirty="0"/>
              <a:t>LIBERTA’</a:t>
            </a:r>
          </a:p>
        </p:txBody>
      </p:sp>
      <p:pic>
        <p:nvPicPr>
          <p:cNvPr id="3" name="Immagine 2">
            <a:extLst>
              <a:ext uri="{FF2B5EF4-FFF2-40B4-BE49-F238E27FC236}">
                <a16:creationId xmlns:a16="http://schemas.microsoft.com/office/drawing/2014/main" id="{A03A494A-D2E7-446E-858E-F1BF16D2AFC3}"/>
              </a:ext>
            </a:extLst>
          </p:cNvPr>
          <p:cNvPicPr>
            <a:picLocks noChangeAspect="1"/>
          </p:cNvPicPr>
          <p:nvPr/>
        </p:nvPicPr>
        <p:blipFill>
          <a:blip r:embed="rId2"/>
          <a:stretch>
            <a:fillRect/>
          </a:stretch>
        </p:blipFill>
        <p:spPr>
          <a:xfrm>
            <a:off x="2566987" y="1488223"/>
            <a:ext cx="7366722" cy="4831615"/>
          </a:xfrm>
          <a:prstGeom prst="rect">
            <a:avLst/>
          </a:prstGeom>
        </p:spPr>
      </p:pic>
    </p:spTree>
    <p:extLst>
      <p:ext uri="{BB962C8B-B14F-4D97-AF65-F5344CB8AC3E}">
        <p14:creationId xmlns:p14="http://schemas.microsoft.com/office/powerpoint/2010/main" val="131332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178EC6-8FD6-4347-B61B-A68196A69D18}"/>
              </a:ext>
            </a:extLst>
          </p:cNvPr>
          <p:cNvSpPr>
            <a:spLocks noGrp="1"/>
          </p:cNvSpPr>
          <p:nvPr>
            <p:ph idx="1"/>
          </p:nvPr>
        </p:nvSpPr>
        <p:spPr>
          <a:xfrm>
            <a:off x="838199" y="849745"/>
            <a:ext cx="10661073" cy="5514109"/>
          </a:xfrm>
        </p:spPr>
        <p:txBody>
          <a:bodyPr>
            <a:normAutofit fontScale="47500" lnSpcReduction="20000"/>
          </a:bodyPr>
          <a:lstStyle/>
          <a:p>
            <a:pPr marL="0" indent="0">
              <a:buNone/>
            </a:pPr>
            <a:r>
              <a:rPr lang="it-IT" dirty="0"/>
              <a:t>Attraverso questo progetto siamo riusciti a evidenziare 10 cose fondamentali per noi, fonti di felicità anche in un periodo difficile come quello che stiamo vivendo. </a:t>
            </a:r>
          </a:p>
          <a:p>
            <a:pPr marL="0" indent="0">
              <a:buNone/>
            </a:pPr>
            <a:r>
              <a:rPr lang="it-IT" dirty="0"/>
              <a:t>-La prima è indubbiamente </a:t>
            </a:r>
            <a:r>
              <a:rPr lang="it-IT" dirty="0">
                <a:solidFill>
                  <a:srgbClr val="FF0000"/>
                </a:solidFill>
              </a:rPr>
              <a:t>la famiglia </a:t>
            </a:r>
            <a:r>
              <a:rPr lang="it-IT" dirty="0"/>
              <a:t>“non dev’essere perfetta, l’importante è che sia unita qualunque cosa accada”. Infatti con essa guadagniamo uno scudo contro ogni ostacolo e riusciamo a condividere momenti di felicità anche nei periodi più dolorosi. Dobbiamo quindi soffermarci a pensare a quanto siamo fortunati a possederne una pronta ad aiutarci sempre;</a:t>
            </a:r>
          </a:p>
          <a:p>
            <a:pPr marL="0" indent="0">
              <a:buNone/>
            </a:pPr>
            <a:r>
              <a:rPr lang="it-IT" dirty="0"/>
              <a:t>-Un altro aspetto importante è </a:t>
            </a:r>
            <a:r>
              <a:rPr lang="it-IT" dirty="0">
                <a:solidFill>
                  <a:srgbClr val="FF0000"/>
                </a:solidFill>
              </a:rPr>
              <a:t>l’amicizia</a:t>
            </a:r>
            <a:r>
              <a:rPr lang="it-IT" dirty="0"/>
              <a:t> “l’amicizia è una singola anima che vive in due corpi”. Quando troviamo un amico troviamo qualcuno con cui ridere o confidarci. Durante la pandemia siamo stati molto limitati sotto questo aspetto ma, essendo stata una cosa improvvisa, ci ha aiutato a crescere e solidificare i nostri rapporti. </a:t>
            </a:r>
          </a:p>
          <a:p>
            <a:pPr marL="0" indent="0">
              <a:buNone/>
            </a:pPr>
            <a:r>
              <a:rPr lang="it-IT" dirty="0"/>
              <a:t>-</a:t>
            </a:r>
            <a:r>
              <a:rPr lang="it-IT" dirty="0">
                <a:solidFill>
                  <a:srgbClr val="FF0000"/>
                </a:solidFill>
              </a:rPr>
              <a:t>La salute </a:t>
            </a:r>
            <a:r>
              <a:rPr lang="it-IT" dirty="0"/>
              <a:t>“non è tutto ma senza salute tutto è niente”. Quest’ultima spesso viene data per scontato, anche se, senza essa molti aspetti della nostra vita diventerebbero secondari e le limitazioni pressanti.</a:t>
            </a:r>
          </a:p>
          <a:p>
            <a:pPr marL="0" indent="0">
              <a:buNone/>
            </a:pPr>
            <a:r>
              <a:rPr lang="it-IT" dirty="0"/>
              <a:t>-Un “luogo” dove ci possiamo rifugiare nei momenti difficili è </a:t>
            </a:r>
            <a:r>
              <a:rPr lang="it-IT" dirty="0">
                <a:solidFill>
                  <a:srgbClr val="FF0000"/>
                </a:solidFill>
              </a:rPr>
              <a:t>la musica </a:t>
            </a:r>
            <a:r>
              <a:rPr lang="it-IT" dirty="0"/>
              <a:t>“la musica ci insegna la cosa più importante che esista: ascoltare”. Questa è uno degli strumenti più forti per unire le persone, difatti nonostante siano diverse o sconosciute una all’altra, sono accumunate da emozioni scaturite dalla stessa canzone. </a:t>
            </a:r>
          </a:p>
          <a:p>
            <a:pPr marL="0" indent="0">
              <a:buNone/>
            </a:pPr>
            <a:r>
              <a:rPr lang="it-IT" dirty="0"/>
              <a:t>-La completa conoscenza di noi stessi può derivare anche dalla </a:t>
            </a:r>
            <a:r>
              <a:rPr lang="it-IT" dirty="0">
                <a:solidFill>
                  <a:srgbClr val="FF0000"/>
                </a:solidFill>
              </a:rPr>
              <a:t>consapevolezza</a:t>
            </a:r>
            <a:r>
              <a:rPr lang="it-IT" dirty="0"/>
              <a:t> “senza essa l’esistenza stessa non avrebbe una destinazione e non si evolverebbe. Senza resteremmo a un punto fermo”. Questo concetto è importante per riconoscere i segnali emotivi del nostro corpo, migliorare la nostra concretezza e ci permette di scegliere il percorso più ottimale per il raggiungimento dei nostri obbiettivi. Correlata sarà la </a:t>
            </a:r>
            <a:r>
              <a:rPr lang="it-IT" dirty="0">
                <a:solidFill>
                  <a:srgbClr val="FF0000"/>
                </a:solidFill>
              </a:rPr>
              <a:t>spensieratezza, </a:t>
            </a:r>
            <a:r>
              <a:rPr lang="it-IT" dirty="0"/>
              <a:t>una delle sensazioni più desiderate, in quanto ci </a:t>
            </a:r>
            <a:r>
              <a:rPr lang="it-IT"/>
              <a:t>porta ad affrontare </a:t>
            </a:r>
            <a:r>
              <a:rPr lang="it-IT" dirty="0"/>
              <a:t>la quotidianità con uno spirito libero </a:t>
            </a:r>
          </a:p>
          <a:p>
            <a:pPr marL="0" indent="0">
              <a:buNone/>
            </a:pPr>
            <a:r>
              <a:rPr lang="it-IT" dirty="0"/>
              <a:t>-</a:t>
            </a:r>
            <a:r>
              <a:rPr lang="it-IT" dirty="0">
                <a:solidFill>
                  <a:srgbClr val="FF0000"/>
                </a:solidFill>
              </a:rPr>
              <a:t>Lo sport </a:t>
            </a:r>
            <a:r>
              <a:rPr lang="it-IT" dirty="0"/>
              <a:t>svolge un ruolo di grande aiuto a livello fisico e mentale. Tutti gli sport ci permettono di acquisire una maggiore autostima e fiducia in noi stessi, oltre al buon impatto che hanno sulla salute. </a:t>
            </a:r>
          </a:p>
          <a:p>
            <a:pPr marL="0" indent="0">
              <a:buNone/>
            </a:pPr>
            <a:r>
              <a:rPr lang="it-IT" dirty="0"/>
              <a:t>-</a:t>
            </a:r>
            <a:r>
              <a:rPr lang="it-IT" dirty="0">
                <a:solidFill>
                  <a:srgbClr val="FF0000"/>
                </a:solidFill>
              </a:rPr>
              <a:t>L’amore</a:t>
            </a:r>
            <a:r>
              <a:rPr lang="it-IT" dirty="0"/>
              <a:t> è quel sentimento di viva affezione verso una persona che si manifesta come desiderio di procurare il suo bene e di ricercare la compagnia. Una forza da cui siamo guidati che rende tutti più buoni.</a:t>
            </a:r>
          </a:p>
          <a:p>
            <a:pPr marL="0" indent="0">
              <a:buNone/>
            </a:pPr>
            <a:r>
              <a:rPr lang="it-IT" dirty="0"/>
              <a:t>-La stagione più attesa da noi ragazzi è sicuramente </a:t>
            </a:r>
            <a:r>
              <a:rPr lang="it-IT" dirty="0">
                <a:solidFill>
                  <a:srgbClr val="FF0000"/>
                </a:solidFill>
              </a:rPr>
              <a:t>l’estate</a:t>
            </a:r>
            <a:r>
              <a:rPr lang="it-IT" dirty="0"/>
              <a:t>, dove finiscono le angosce, le ansie e le preoccupazioni e iniziano il divertimento e la spensieratezza.</a:t>
            </a:r>
          </a:p>
          <a:p>
            <a:pPr marL="0" indent="0">
              <a:buNone/>
            </a:pPr>
            <a:r>
              <a:rPr lang="it-IT" dirty="0"/>
              <a:t>-Per vivere al meglio bisogna godere di un diritto fondamentale: </a:t>
            </a:r>
            <a:r>
              <a:rPr lang="it-IT" dirty="0">
                <a:solidFill>
                  <a:srgbClr val="FF0000"/>
                </a:solidFill>
              </a:rPr>
              <a:t>la libertà </a:t>
            </a:r>
            <a:r>
              <a:rPr lang="it-IT" dirty="0"/>
              <a:t>“non è un regalo: è una conquista, per diventare libero fuori dovrai prima imparare ad esserlo dentro”. Infatti è un ideale da difendere in quanti non tutti al giorno d’oggi la possiedono. </a:t>
            </a:r>
          </a:p>
          <a:p>
            <a:pPr marL="0" indent="0">
              <a:buNone/>
            </a:pPr>
            <a:endParaRPr lang="it-IT" dirty="0"/>
          </a:p>
        </p:txBody>
      </p:sp>
    </p:spTree>
    <p:extLst>
      <p:ext uri="{BB962C8B-B14F-4D97-AF65-F5344CB8AC3E}">
        <p14:creationId xmlns:p14="http://schemas.microsoft.com/office/powerpoint/2010/main" val="147503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093668-5E77-409A-B256-FD605FA6A6D6}"/>
              </a:ext>
            </a:extLst>
          </p:cNvPr>
          <p:cNvSpPr>
            <a:spLocks noGrp="1"/>
          </p:cNvSpPr>
          <p:nvPr>
            <p:ph type="title"/>
          </p:nvPr>
        </p:nvSpPr>
        <p:spPr>
          <a:xfrm>
            <a:off x="802446" y="502213"/>
            <a:ext cx="10515600" cy="1325563"/>
          </a:xfrm>
        </p:spPr>
        <p:txBody>
          <a:bodyPr>
            <a:normAutofit/>
          </a:bodyPr>
          <a:lstStyle/>
          <a:p>
            <a:pPr algn="ctr"/>
            <a:r>
              <a:rPr lang="it-IT" sz="6000" dirty="0"/>
              <a:t>FAMIGLIA</a:t>
            </a:r>
          </a:p>
        </p:txBody>
      </p:sp>
      <p:pic>
        <p:nvPicPr>
          <p:cNvPr id="4" name="Segnaposto contenuto 3">
            <a:extLst>
              <a:ext uri="{FF2B5EF4-FFF2-40B4-BE49-F238E27FC236}">
                <a16:creationId xmlns:a16="http://schemas.microsoft.com/office/drawing/2014/main" id="{DCD346EE-B48B-4F8D-94B2-541DC865A017}"/>
              </a:ext>
            </a:extLst>
          </p:cNvPr>
          <p:cNvPicPr>
            <a:picLocks noGrp="1" noChangeAspect="1"/>
          </p:cNvPicPr>
          <p:nvPr>
            <p:ph idx="1"/>
          </p:nvPr>
        </p:nvPicPr>
        <p:blipFill>
          <a:blip r:embed="rId2"/>
          <a:stretch>
            <a:fillRect/>
          </a:stretch>
        </p:blipFill>
        <p:spPr>
          <a:xfrm>
            <a:off x="2416745" y="2831647"/>
            <a:ext cx="7358510" cy="2383743"/>
          </a:xfrm>
          <a:prstGeom prst="rect">
            <a:avLst/>
          </a:prstGeom>
        </p:spPr>
      </p:pic>
      <p:pic>
        <p:nvPicPr>
          <p:cNvPr id="5" name="Immagine 4">
            <a:extLst>
              <a:ext uri="{FF2B5EF4-FFF2-40B4-BE49-F238E27FC236}">
                <a16:creationId xmlns:a16="http://schemas.microsoft.com/office/drawing/2014/main" id="{CCE9E6F8-3D4C-4068-B589-D648C48D3FE8}"/>
              </a:ext>
            </a:extLst>
          </p:cNvPr>
          <p:cNvPicPr>
            <a:picLocks noChangeAspect="1"/>
          </p:cNvPicPr>
          <p:nvPr/>
        </p:nvPicPr>
        <p:blipFill>
          <a:blip r:embed="rId3"/>
          <a:stretch>
            <a:fillRect/>
          </a:stretch>
        </p:blipFill>
        <p:spPr>
          <a:xfrm rot="16200000">
            <a:off x="3793356" y="664549"/>
            <a:ext cx="4605288" cy="6561408"/>
          </a:xfrm>
          <a:prstGeom prst="rect">
            <a:avLst/>
          </a:prstGeom>
        </p:spPr>
      </p:pic>
    </p:spTree>
    <p:extLst>
      <p:ext uri="{BB962C8B-B14F-4D97-AF65-F5344CB8AC3E}">
        <p14:creationId xmlns:p14="http://schemas.microsoft.com/office/powerpoint/2010/main" val="184581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0ABA86-09FE-7840-830F-BC48BF2CE987}"/>
              </a:ext>
            </a:extLst>
          </p:cNvPr>
          <p:cNvSpPr>
            <a:spLocks noGrp="1"/>
          </p:cNvSpPr>
          <p:nvPr>
            <p:ph type="title"/>
          </p:nvPr>
        </p:nvSpPr>
        <p:spPr/>
        <p:txBody>
          <a:bodyPr rtlCol="0">
            <a:noAutofit/>
          </a:bodyPr>
          <a:lstStyle/>
          <a:p>
            <a:pPr rtl="0"/>
            <a:r>
              <a:rPr lang="it-IT" sz="6000" dirty="0"/>
              <a:t>AMICI</a:t>
            </a:r>
          </a:p>
        </p:txBody>
      </p:sp>
      <p:pic>
        <p:nvPicPr>
          <p:cNvPr id="13" name="Segnaposto immagine 12">
            <a:extLst>
              <a:ext uri="{FF2B5EF4-FFF2-40B4-BE49-F238E27FC236}">
                <a16:creationId xmlns:a16="http://schemas.microsoft.com/office/drawing/2014/main" id="{B6FE43C4-D9EA-4FBA-8CCA-06975315D077}"/>
              </a:ext>
            </a:extLst>
          </p:cNvPr>
          <p:cNvPicPr>
            <a:picLocks noGrp="1" noChangeAspect="1"/>
          </p:cNvPicPr>
          <p:nvPr>
            <p:ph type="pic" sz="quarter" idx="15"/>
          </p:nvPr>
        </p:nvPicPr>
        <p:blipFill>
          <a:blip r:embed="rId3"/>
          <a:srcRect l="29972" r="29972"/>
          <a:stretch>
            <a:fillRect/>
          </a:stretch>
        </p:blipFill>
        <p:spPr>
          <a:prstGeom prst="rect">
            <a:avLst/>
          </a:prstGeom>
        </p:spPr>
      </p:pic>
      <p:pic>
        <p:nvPicPr>
          <p:cNvPr id="8" name="Segnaposto immagine 7">
            <a:extLst>
              <a:ext uri="{FF2B5EF4-FFF2-40B4-BE49-F238E27FC236}">
                <a16:creationId xmlns:a16="http://schemas.microsoft.com/office/drawing/2014/main" id="{F7E26BFE-5794-4F30-B670-360CCAE636AC}"/>
              </a:ext>
            </a:extLst>
          </p:cNvPr>
          <p:cNvPicPr>
            <a:picLocks noGrp="1" noChangeAspect="1"/>
          </p:cNvPicPr>
          <p:nvPr>
            <p:ph type="pic" sz="quarter" idx="19"/>
          </p:nvPr>
        </p:nvPicPr>
        <p:blipFill>
          <a:blip r:embed="rId4"/>
          <a:srcRect t="16324" b="16324"/>
          <a:stretch>
            <a:fillRect/>
          </a:stretch>
        </p:blipFill>
        <p:spPr>
          <a:prstGeom prst="rect">
            <a:avLst/>
          </a:prstGeom>
        </p:spPr>
      </p:pic>
      <p:pic>
        <p:nvPicPr>
          <p:cNvPr id="9" name="Segnaposto immagine 8">
            <a:extLst>
              <a:ext uri="{FF2B5EF4-FFF2-40B4-BE49-F238E27FC236}">
                <a16:creationId xmlns:a16="http://schemas.microsoft.com/office/drawing/2014/main" id="{791D3DA8-1E24-4164-A441-A8631E6F88EB}"/>
              </a:ext>
            </a:extLst>
          </p:cNvPr>
          <p:cNvPicPr>
            <a:picLocks noGrp="1" noChangeAspect="1"/>
          </p:cNvPicPr>
          <p:nvPr>
            <p:ph type="pic" sz="quarter" idx="20"/>
          </p:nvPr>
        </p:nvPicPr>
        <p:blipFill>
          <a:blip r:embed="rId5"/>
          <a:srcRect l="802" r="802"/>
          <a:stretch>
            <a:fillRect/>
          </a:stretch>
        </p:blipFill>
        <p:spPr>
          <a:prstGeom prst="rect">
            <a:avLst/>
          </a:prstGeom>
        </p:spPr>
      </p:pic>
      <p:pic>
        <p:nvPicPr>
          <p:cNvPr id="18" name="Segnaposto immagine 17">
            <a:extLst>
              <a:ext uri="{FF2B5EF4-FFF2-40B4-BE49-F238E27FC236}">
                <a16:creationId xmlns:a16="http://schemas.microsoft.com/office/drawing/2014/main" id="{2A4C13CD-50D9-4BD4-908B-DD3B07EF988E}"/>
              </a:ext>
            </a:extLst>
          </p:cNvPr>
          <p:cNvPicPr>
            <a:picLocks noGrp="1" noChangeAspect="1"/>
          </p:cNvPicPr>
          <p:nvPr>
            <p:ph type="pic" sz="quarter" idx="18"/>
          </p:nvPr>
        </p:nvPicPr>
        <p:blipFill>
          <a:blip r:embed="rId6"/>
          <a:srcRect t="12376" b="12376"/>
          <a:stretch>
            <a:fillRect/>
          </a:stretch>
        </p:blipFill>
        <p:spPr>
          <a:prstGeom prst="rect">
            <a:avLst/>
          </a:prstGeom>
        </p:spPr>
      </p:pic>
      <p:pic>
        <p:nvPicPr>
          <p:cNvPr id="15" name="Segnaposto immagine 14">
            <a:extLst>
              <a:ext uri="{FF2B5EF4-FFF2-40B4-BE49-F238E27FC236}">
                <a16:creationId xmlns:a16="http://schemas.microsoft.com/office/drawing/2014/main" id="{E7314C03-28B9-4A2E-8072-2255A5FB9935}"/>
              </a:ext>
            </a:extLst>
          </p:cNvPr>
          <p:cNvPicPr>
            <a:picLocks noGrp="1" noChangeAspect="1"/>
          </p:cNvPicPr>
          <p:nvPr>
            <p:ph type="pic" sz="quarter" idx="16"/>
          </p:nvPr>
        </p:nvPicPr>
        <p:blipFill>
          <a:blip r:embed="rId7"/>
          <a:srcRect t="12369" b="12369"/>
          <a:stretch>
            <a:fillRect/>
          </a:stretch>
        </p:blipFill>
        <p:spPr>
          <a:prstGeom prst="rect">
            <a:avLst/>
          </a:prstGeom>
        </p:spPr>
      </p:pic>
    </p:spTree>
    <p:extLst>
      <p:ext uri="{BB962C8B-B14F-4D97-AF65-F5344CB8AC3E}">
        <p14:creationId xmlns:p14="http://schemas.microsoft.com/office/powerpoint/2010/main" val="410307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7F1FBF-6BD3-4CB5-A1F8-63A1793A664F}"/>
              </a:ext>
            </a:extLst>
          </p:cNvPr>
          <p:cNvSpPr>
            <a:spLocks noGrp="1"/>
          </p:cNvSpPr>
          <p:nvPr>
            <p:ph type="title"/>
          </p:nvPr>
        </p:nvSpPr>
        <p:spPr>
          <a:xfrm>
            <a:off x="880609" y="1823357"/>
            <a:ext cx="3932237" cy="1600200"/>
          </a:xfrm>
        </p:spPr>
        <p:txBody>
          <a:bodyPr>
            <a:noAutofit/>
          </a:bodyPr>
          <a:lstStyle/>
          <a:p>
            <a:pPr algn="ctr"/>
            <a:r>
              <a:rPr lang="it-IT" sz="6600" dirty="0"/>
              <a:t> SALUTE</a:t>
            </a:r>
          </a:p>
        </p:txBody>
      </p:sp>
      <p:pic>
        <p:nvPicPr>
          <p:cNvPr id="8" name="Segnaposto immagine 7">
            <a:extLst>
              <a:ext uri="{FF2B5EF4-FFF2-40B4-BE49-F238E27FC236}">
                <a16:creationId xmlns:a16="http://schemas.microsoft.com/office/drawing/2014/main" id="{4F039A78-AF21-46E4-AB54-4AEEE848E970}"/>
              </a:ext>
            </a:extLst>
          </p:cNvPr>
          <p:cNvPicPr>
            <a:picLocks noGrp="1" noChangeAspect="1"/>
          </p:cNvPicPr>
          <p:nvPr>
            <p:ph type="pic" idx="1"/>
          </p:nvPr>
        </p:nvPicPr>
        <p:blipFill>
          <a:blip r:embed="rId2"/>
          <a:srcRect t="8745" b="8745"/>
          <a:stretch>
            <a:fillRect/>
          </a:stretch>
        </p:blipFill>
        <p:spPr>
          <a:xfrm>
            <a:off x="5007481" y="457200"/>
            <a:ext cx="6464083" cy="5638800"/>
          </a:xfrm>
          <a:prstGeom prst="rect">
            <a:avLst/>
          </a:prstGeom>
        </p:spPr>
      </p:pic>
    </p:spTree>
    <p:extLst>
      <p:ext uri="{BB962C8B-B14F-4D97-AF65-F5344CB8AC3E}">
        <p14:creationId xmlns:p14="http://schemas.microsoft.com/office/powerpoint/2010/main" val="409648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EF21B-3ED1-40E8-A43E-155463D0E5DD}"/>
              </a:ext>
            </a:extLst>
          </p:cNvPr>
          <p:cNvSpPr>
            <a:spLocks noGrp="1"/>
          </p:cNvSpPr>
          <p:nvPr>
            <p:ph type="title"/>
          </p:nvPr>
        </p:nvSpPr>
        <p:spPr/>
        <p:txBody>
          <a:bodyPr>
            <a:normAutofit/>
          </a:bodyPr>
          <a:lstStyle/>
          <a:p>
            <a:pPr algn="ctr"/>
            <a:r>
              <a:rPr lang="it-IT" sz="6600" dirty="0"/>
              <a:t>MUSICA</a:t>
            </a:r>
          </a:p>
        </p:txBody>
      </p:sp>
      <p:pic>
        <p:nvPicPr>
          <p:cNvPr id="3" name="Immagine 2">
            <a:extLst>
              <a:ext uri="{FF2B5EF4-FFF2-40B4-BE49-F238E27FC236}">
                <a16:creationId xmlns:a16="http://schemas.microsoft.com/office/drawing/2014/main" id="{A5205989-0DB8-418C-9469-A50DA150B32C}"/>
              </a:ext>
            </a:extLst>
          </p:cNvPr>
          <p:cNvPicPr>
            <a:picLocks noChangeAspect="1"/>
          </p:cNvPicPr>
          <p:nvPr/>
        </p:nvPicPr>
        <p:blipFill>
          <a:blip r:embed="rId2"/>
          <a:stretch>
            <a:fillRect/>
          </a:stretch>
        </p:blipFill>
        <p:spPr>
          <a:xfrm>
            <a:off x="2102774" y="1548189"/>
            <a:ext cx="7986452" cy="4493141"/>
          </a:xfrm>
          <a:prstGeom prst="rect">
            <a:avLst/>
          </a:prstGeom>
        </p:spPr>
      </p:pic>
    </p:spTree>
    <p:extLst>
      <p:ext uri="{BB962C8B-B14F-4D97-AF65-F5344CB8AC3E}">
        <p14:creationId xmlns:p14="http://schemas.microsoft.com/office/powerpoint/2010/main" val="279778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A5626-0635-4632-94B7-830629CAF694}"/>
              </a:ext>
            </a:extLst>
          </p:cNvPr>
          <p:cNvSpPr>
            <a:spLocks noGrp="1"/>
          </p:cNvSpPr>
          <p:nvPr>
            <p:ph type="title"/>
          </p:nvPr>
        </p:nvSpPr>
        <p:spPr/>
        <p:txBody>
          <a:bodyPr>
            <a:normAutofit/>
          </a:bodyPr>
          <a:lstStyle/>
          <a:p>
            <a:r>
              <a:rPr lang="it-IT" sz="4800" dirty="0"/>
              <a:t>SERENITA’ &amp; CONSAPEVOLEZZA</a:t>
            </a:r>
          </a:p>
        </p:txBody>
      </p:sp>
      <p:pic>
        <p:nvPicPr>
          <p:cNvPr id="16" name="Immagine 15">
            <a:extLst>
              <a:ext uri="{FF2B5EF4-FFF2-40B4-BE49-F238E27FC236}">
                <a16:creationId xmlns:a16="http://schemas.microsoft.com/office/drawing/2014/main" id="{84A21745-ADD3-4304-8529-BABA0230F984}"/>
              </a:ext>
            </a:extLst>
          </p:cNvPr>
          <p:cNvPicPr>
            <a:picLocks noChangeAspect="1"/>
          </p:cNvPicPr>
          <p:nvPr/>
        </p:nvPicPr>
        <p:blipFill>
          <a:blip r:embed="rId2"/>
          <a:stretch>
            <a:fillRect/>
          </a:stretch>
        </p:blipFill>
        <p:spPr>
          <a:xfrm>
            <a:off x="6345383" y="2059751"/>
            <a:ext cx="4876800" cy="3343521"/>
          </a:xfrm>
          <a:prstGeom prst="rect">
            <a:avLst/>
          </a:prstGeom>
        </p:spPr>
      </p:pic>
      <p:pic>
        <p:nvPicPr>
          <p:cNvPr id="17" name="Immagine 16">
            <a:extLst>
              <a:ext uri="{FF2B5EF4-FFF2-40B4-BE49-F238E27FC236}">
                <a16:creationId xmlns:a16="http://schemas.microsoft.com/office/drawing/2014/main" id="{F7373FC8-E70A-472E-95FF-E1F2C75B9A6D}"/>
              </a:ext>
            </a:extLst>
          </p:cNvPr>
          <p:cNvPicPr>
            <a:picLocks noChangeAspect="1"/>
          </p:cNvPicPr>
          <p:nvPr/>
        </p:nvPicPr>
        <p:blipFill>
          <a:blip r:embed="rId3"/>
          <a:stretch>
            <a:fillRect/>
          </a:stretch>
        </p:blipFill>
        <p:spPr>
          <a:xfrm>
            <a:off x="969817" y="2059751"/>
            <a:ext cx="4765965" cy="3343521"/>
          </a:xfrm>
          <a:prstGeom prst="rect">
            <a:avLst/>
          </a:prstGeom>
        </p:spPr>
      </p:pic>
    </p:spTree>
    <p:extLst>
      <p:ext uri="{BB962C8B-B14F-4D97-AF65-F5344CB8AC3E}">
        <p14:creationId xmlns:p14="http://schemas.microsoft.com/office/powerpoint/2010/main" val="377974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a:extLst>
              <a:ext uri="{FF2B5EF4-FFF2-40B4-BE49-F238E27FC236}">
                <a16:creationId xmlns:a16="http://schemas.microsoft.com/office/drawing/2014/main" id="{ABD1061E-6746-463B-835F-AC73C180A713}"/>
              </a:ext>
            </a:extLst>
          </p:cNvPr>
          <p:cNvPicPr>
            <a:picLocks noGrp="1" noChangeAspect="1"/>
          </p:cNvPicPr>
          <p:nvPr>
            <p:ph type="pic" sz="quarter" idx="15"/>
          </p:nvPr>
        </p:nvPicPr>
        <p:blipFill>
          <a:blip r:embed="rId3"/>
          <a:srcRect t="19105" b="19105"/>
          <a:stretch>
            <a:fillRect/>
          </a:stretch>
        </p:blipFill>
        <p:spPr>
          <a:prstGeom prst="rect">
            <a:avLst/>
          </a:prstGeom>
        </p:spPr>
      </p:pic>
      <p:pic>
        <p:nvPicPr>
          <p:cNvPr id="7" name="Segnaposto immagine 6">
            <a:extLst>
              <a:ext uri="{FF2B5EF4-FFF2-40B4-BE49-F238E27FC236}">
                <a16:creationId xmlns:a16="http://schemas.microsoft.com/office/drawing/2014/main" id="{A8C89A77-C8E9-44E2-BC5A-15CDF85F6D5E}"/>
              </a:ext>
            </a:extLst>
          </p:cNvPr>
          <p:cNvPicPr>
            <a:picLocks noGrp="1" noChangeAspect="1"/>
          </p:cNvPicPr>
          <p:nvPr>
            <p:ph type="pic" sz="quarter" idx="16"/>
          </p:nvPr>
        </p:nvPicPr>
        <p:blipFill rotWithShape="1">
          <a:blip r:embed="rId4"/>
          <a:srcRect t="34854" b="34478"/>
          <a:stretch/>
        </p:blipFill>
        <p:spPr>
          <a:xfrm rot="21375353">
            <a:off x="4629887" y="2696751"/>
            <a:ext cx="2945392" cy="2007336"/>
          </a:xfrm>
          <a:prstGeom prst="rect">
            <a:avLst/>
          </a:prstGeom>
        </p:spPr>
      </p:pic>
      <p:pic>
        <p:nvPicPr>
          <p:cNvPr id="8" name="Segnaposto immagine 7">
            <a:extLst>
              <a:ext uri="{FF2B5EF4-FFF2-40B4-BE49-F238E27FC236}">
                <a16:creationId xmlns:a16="http://schemas.microsoft.com/office/drawing/2014/main" id="{7F233CDC-5715-45BA-B803-AE25BF861FE9}"/>
              </a:ext>
            </a:extLst>
          </p:cNvPr>
          <p:cNvPicPr>
            <a:picLocks noGrp="1" noChangeAspect="1"/>
          </p:cNvPicPr>
          <p:nvPr>
            <p:ph type="pic" sz="quarter" idx="17"/>
          </p:nvPr>
        </p:nvPicPr>
        <p:blipFill>
          <a:blip r:embed="rId5"/>
          <a:srcRect l="28977" r="28977"/>
          <a:stretch>
            <a:fillRect/>
          </a:stretch>
        </p:blipFill>
        <p:spPr>
          <a:prstGeom prst="rect">
            <a:avLst/>
          </a:prstGeom>
        </p:spPr>
      </p:pic>
      <p:sp>
        <p:nvSpPr>
          <p:cNvPr id="5" name="Titolo 4">
            <a:extLst>
              <a:ext uri="{FF2B5EF4-FFF2-40B4-BE49-F238E27FC236}">
                <a16:creationId xmlns:a16="http://schemas.microsoft.com/office/drawing/2014/main" id="{1F74B002-92F5-6C49-804D-25431213F5D7}"/>
              </a:ext>
            </a:extLst>
          </p:cNvPr>
          <p:cNvSpPr>
            <a:spLocks noGrp="1"/>
          </p:cNvSpPr>
          <p:nvPr>
            <p:ph type="title"/>
          </p:nvPr>
        </p:nvSpPr>
        <p:spPr/>
        <p:txBody>
          <a:bodyPr rtlCol="0">
            <a:noAutofit/>
          </a:bodyPr>
          <a:lstStyle/>
          <a:p>
            <a:pPr rtl="0"/>
            <a:r>
              <a:rPr lang="it-IT" sz="6000" dirty="0"/>
              <a:t>SPORT</a:t>
            </a:r>
          </a:p>
        </p:txBody>
      </p:sp>
    </p:spTree>
    <p:extLst>
      <p:ext uri="{BB962C8B-B14F-4D97-AF65-F5344CB8AC3E}">
        <p14:creationId xmlns:p14="http://schemas.microsoft.com/office/powerpoint/2010/main" val="328507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E0A856-C1EE-46BC-A909-44AC9F7A3450}"/>
              </a:ext>
            </a:extLst>
          </p:cNvPr>
          <p:cNvSpPr>
            <a:spLocks noGrp="1"/>
          </p:cNvSpPr>
          <p:nvPr>
            <p:ph type="title"/>
          </p:nvPr>
        </p:nvSpPr>
        <p:spPr>
          <a:xfrm>
            <a:off x="838200" y="459953"/>
            <a:ext cx="10515600" cy="1325563"/>
          </a:xfrm>
        </p:spPr>
        <p:txBody>
          <a:bodyPr>
            <a:normAutofit/>
          </a:bodyPr>
          <a:lstStyle/>
          <a:p>
            <a:pPr algn="ctr"/>
            <a:r>
              <a:rPr lang="it-IT" sz="6000" dirty="0"/>
              <a:t>AMORE</a:t>
            </a:r>
          </a:p>
        </p:txBody>
      </p:sp>
      <p:pic>
        <p:nvPicPr>
          <p:cNvPr id="4" name="Segnaposto contenuto 3">
            <a:extLst>
              <a:ext uri="{FF2B5EF4-FFF2-40B4-BE49-F238E27FC236}">
                <a16:creationId xmlns:a16="http://schemas.microsoft.com/office/drawing/2014/main" id="{13F64F21-AFD6-4203-ACC2-EE6A912B4E1A}"/>
              </a:ext>
            </a:extLst>
          </p:cNvPr>
          <p:cNvPicPr>
            <a:picLocks noGrp="1" noChangeAspect="1"/>
          </p:cNvPicPr>
          <p:nvPr>
            <p:ph idx="1"/>
          </p:nvPr>
        </p:nvPicPr>
        <p:blipFill>
          <a:blip r:embed="rId2"/>
          <a:stretch>
            <a:fillRect/>
          </a:stretch>
        </p:blipFill>
        <p:spPr>
          <a:xfrm>
            <a:off x="2343622" y="1634836"/>
            <a:ext cx="7504756" cy="4474995"/>
          </a:xfrm>
          <a:prstGeom prst="rect">
            <a:avLst/>
          </a:prstGeom>
        </p:spPr>
      </p:pic>
    </p:spTree>
    <p:extLst>
      <p:ext uri="{BB962C8B-B14F-4D97-AF65-F5344CB8AC3E}">
        <p14:creationId xmlns:p14="http://schemas.microsoft.com/office/powerpoint/2010/main" val="3772894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B9043-833B-413E-8ED9-B647BDAFE3FE}"/>
              </a:ext>
            </a:extLst>
          </p:cNvPr>
          <p:cNvSpPr>
            <a:spLocks noGrp="1"/>
          </p:cNvSpPr>
          <p:nvPr>
            <p:ph type="title"/>
          </p:nvPr>
        </p:nvSpPr>
        <p:spPr/>
        <p:txBody>
          <a:bodyPr>
            <a:noAutofit/>
          </a:bodyPr>
          <a:lstStyle/>
          <a:p>
            <a:r>
              <a:rPr lang="it-IT" sz="6600"/>
              <a:t>ESTATE</a:t>
            </a:r>
            <a:endParaRPr lang="it-IT" sz="6600" dirty="0"/>
          </a:p>
        </p:txBody>
      </p:sp>
      <p:pic>
        <p:nvPicPr>
          <p:cNvPr id="11" name="Segnaposto immagine 10">
            <a:extLst>
              <a:ext uri="{FF2B5EF4-FFF2-40B4-BE49-F238E27FC236}">
                <a16:creationId xmlns:a16="http://schemas.microsoft.com/office/drawing/2014/main" id="{F59E4A66-8A2E-4A42-9009-5A0BD079AC49}"/>
              </a:ext>
            </a:extLst>
          </p:cNvPr>
          <p:cNvPicPr>
            <a:picLocks noGrp="1" noChangeAspect="1"/>
          </p:cNvPicPr>
          <p:nvPr>
            <p:ph type="pic" sz="quarter" idx="19"/>
          </p:nvPr>
        </p:nvPicPr>
        <p:blipFill>
          <a:blip r:embed="rId2"/>
          <a:srcRect l="199" r="199"/>
          <a:stretch>
            <a:fillRect/>
          </a:stretch>
        </p:blipFill>
        <p:spPr>
          <a:prstGeom prst="rect">
            <a:avLst/>
          </a:prstGeom>
        </p:spPr>
      </p:pic>
      <p:pic>
        <p:nvPicPr>
          <p:cNvPr id="9" name="Segnaposto immagine 8">
            <a:extLst>
              <a:ext uri="{FF2B5EF4-FFF2-40B4-BE49-F238E27FC236}">
                <a16:creationId xmlns:a16="http://schemas.microsoft.com/office/drawing/2014/main" id="{174E1E6C-72AD-488F-8F3D-C4DFA34F3864}"/>
              </a:ext>
            </a:extLst>
          </p:cNvPr>
          <p:cNvPicPr>
            <a:picLocks noGrp="1" noChangeAspect="1"/>
          </p:cNvPicPr>
          <p:nvPr>
            <p:ph type="pic" sz="quarter" idx="20"/>
          </p:nvPr>
        </p:nvPicPr>
        <p:blipFill>
          <a:blip r:embed="rId3"/>
          <a:srcRect l="195" r="195"/>
          <a:stretch>
            <a:fillRect/>
          </a:stretch>
        </p:blipFill>
        <p:spPr>
          <a:prstGeom prst="rect">
            <a:avLst/>
          </a:prstGeom>
        </p:spPr>
      </p:pic>
      <p:pic>
        <p:nvPicPr>
          <p:cNvPr id="18" name="Segnaposto immagine 17">
            <a:extLst>
              <a:ext uri="{FF2B5EF4-FFF2-40B4-BE49-F238E27FC236}">
                <a16:creationId xmlns:a16="http://schemas.microsoft.com/office/drawing/2014/main" id="{6EA2C408-2CD2-4330-ABB4-AB5A3B70EA5B}"/>
              </a:ext>
            </a:extLst>
          </p:cNvPr>
          <p:cNvPicPr>
            <a:picLocks noGrp="1" noChangeAspect="1"/>
          </p:cNvPicPr>
          <p:nvPr>
            <p:ph type="pic" sz="quarter" idx="15"/>
          </p:nvPr>
        </p:nvPicPr>
        <p:blipFill>
          <a:blip r:embed="rId4"/>
          <a:srcRect t="12386" b="12386"/>
          <a:stretch>
            <a:fillRect/>
          </a:stretch>
        </p:blipFill>
        <p:spPr>
          <a:prstGeom prst="rect">
            <a:avLst/>
          </a:prstGeom>
        </p:spPr>
      </p:pic>
      <p:pic>
        <p:nvPicPr>
          <p:cNvPr id="17" name="Segnaposto immagine 16">
            <a:extLst>
              <a:ext uri="{FF2B5EF4-FFF2-40B4-BE49-F238E27FC236}">
                <a16:creationId xmlns:a16="http://schemas.microsoft.com/office/drawing/2014/main" id="{BC4D11E5-D4C4-4791-922D-C34585CD000B}"/>
              </a:ext>
            </a:extLst>
          </p:cNvPr>
          <p:cNvPicPr>
            <a:picLocks noGrp="1" noChangeAspect="1"/>
          </p:cNvPicPr>
          <p:nvPr>
            <p:ph type="pic" sz="quarter" idx="16"/>
          </p:nvPr>
        </p:nvPicPr>
        <p:blipFill>
          <a:blip r:embed="rId5"/>
          <a:srcRect l="199" r="199"/>
          <a:stretch>
            <a:fillRect/>
          </a:stretch>
        </p:blipFill>
        <p:spPr>
          <a:prstGeom prst="rect">
            <a:avLst/>
          </a:prstGeom>
        </p:spPr>
      </p:pic>
      <p:pic>
        <p:nvPicPr>
          <p:cNvPr id="10" name="Segnaposto immagine 9">
            <a:extLst>
              <a:ext uri="{FF2B5EF4-FFF2-40B4-BE49-F238E27FC236}">
                <a16:creationId xmlns:a16="http://schemas.microsoft.com/office/drawing/2014/main" id="{BE72D761-4BF0-4726-8C66-BEC2400BF6B2}"/>
              </a:ext>
            </a:extLst>
          </p:cNvPr>
          <p:cNvPicPr>
            <a:picLocks noGrp="1" noChangeAspect="1"/>
          </p:cNvPicPr>
          <p:nvPr>
            <p:ph type="pic" sz="quarter" idx="18"/>
          </p:nvPr>
        </p:nvPicPr>
        <p:blipFill>
          <a:blip r:embed="rId6"/>
          <a:srcRect l="164" r="164"/>
          <a:stretch>
            <a:fillRect/>
          </a:stretch>
        </p:blipFill>
        <p:spPr>
          <a:prstGeom prst="rect">
            <a:avLst/>
          </a:prstGeom>
        </p:spPr>
      </p:pic>
    </p:spTree>
    <p:extLst>
      <p:ext uri="{BB962C8B-B14F-4D97-AF65-F5344CB8AC3E}">
        <p14:creationId xmlns:p14="http://schemas.microsoft.com/office/powerpoint/2010/main" val="932009192"/>
      </p:ext>
    </p:extLst>
  </p:cSld>
  <p:clrMapOvr>
    <a:masterClrMapping/>
  </p:clrMapOvr>
</p:sld>
</file>

<file path=ppt/theme/theme1.xml><?xml version="1.0" encoding="utf-8"?>
<a:theme xmlns:a="http://schemas.openxmlformats.org/drawingml/2006/main" name="Tema di Offic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416916_TF11865037_Win32" id="{62527880-76EA-4AA8-BCAD-087FCFF01685}" vid="{10B77E99-8BC3-439C-A2AD-8A338F2B522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CDF18A-A3AF-49C1-B74E-74CBBD6C871B}">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9BEDD041-EAC8-4A5E-B706-FE9422763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BBE911-FBAB-4B0E-BBA1-7B48BAA37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{2AFD2BFD-F832-4F46-A910-D5E5D11928BB}tf11865037_win32</Template>
  <TotalTime>116</TotalTime>
  <Words>519</Words>
  <Application>Microsoft Office PowerPoint</Application>
  <PresentationFormat>Widescreen</PresentationFormat>
  <Paragraphs>24</Paragraphs>
  <Slides>11</Slides>
  <Notes>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11</vt:i4>
      </vt:variant>
    </vt:vector>
  </HeadingPairs>
  <TitlesOfParts>
    <vt:vector size="16" baseType="lpstr">
      <vt:lpstr>Arial</vt:lpstr>
      <vt:lpstr>Calibri</vt:lpstr>
      <vt:lpstr>Century Schoolbook</vt:lpstr>
      <vt:lpstr>Lucida Handwriting</vt:lpstr>
      <vt:lpstr>Tema di Office</vt:lpstr>
      <vt:lpstr>LA FELICITA’</vt:lpstr>
      <vt:lpstr>FAMIGLIA</vt:lpstr>
      <vt:lpstr>AMICI</vt:lpstr>
      <vt:lpstr> SALUTE</vt:lpstr>
      <vt:lpstr>MUSICA</vt:lpstr>
      <vt:lpstr>SERENITA’ &amp; CONSAPEVOLEZZA</vt:lpstr>
      <vt:lpstr>SPORT</vt:lpstr>
      <vt:lpstr>AMORE</vt:lpstr>
      <vt:lpstr>ESTATE</vt:lpstr>
      <vt:lpstr>LIBERTA’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FELICITA’</dc:title>
  <dc:creator>arianna sangalli</dc:creator>
  <cp:lastModifiedBy>ALESSIA CARISSONI 3SC</cp:lastModifiedBy>
  <cp:revision>29</cp:revision>
  <dcterms:created xsi:type="dcterms:W3CDTF">2022-04-10T14:43:13Z</dcterms:created>
  <dcterms:modified xsi:type="dcterms:W3CDTF">2022-04-13T08:31:07Z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